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  <p:sldMasterId id="2147483661" r:id="rId5"/>
  </p:sldMasterIdLst>
  <p:sldIdLst>
    <p:sldId id="256" r:id="rId6"/>
    <p:sldId id="257" r:id="rId7"/>
  </p:sldIdLst>
  <p:sldSz cx="21564600" cy="3024028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0E1FD"/>
    <a:srgbClr val="8C99DC"/>
    <a:srgbClr val="BAF8EB"/>
    <a:srgbClr val="F5C8FC"/>
    <a:srgbClr val="FCFCC8"/>
    <a:srgbClr val="99E391"/>
    <a:srgbClr val="FFFF99"/>
    <a:srgbClr val="FFD1D2"/>
    <a:srgbClr val="FEF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B25D6-BB03-4486-8DFC-0FC64C33712A}" v="1396" dt="2024-02-26T10:23:27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22" d="100"/>
          <a:sy n="22" d="100"/>
        </p:scale>
        <p:origin x="2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hiera Anees" userId="5264f7d081551d67" providerId="LiveId" clId="{647B25D6-BB03-4486-8DFC-0FC64C33712A}"/>
    <pc:docChg chg="undo redo custSel addSld delSld modSld addMainMaster">
      <pc:chgData name="Sahiera Anees" userId="5264f7d081551d67" providerId="LiveId" clId="{647B25D6-BB03-4486-8DFC-0FC64C33712A}" dt="2024-02-26T10:24:28.962" v="6384" actId="1076"/>
      <pc:docMkLst>
        <pc:docMk/>
      </pc:docMkLst>
      <pc:sldChg chg="addSp delSp modSp mod setBg">
        <pc:chgData name="Sahiera Anees" userId="5264f7d081551d67" providerId="LiveId" clId="{647B25D6-BB03-4486-8DFC-0FC64C33712A}" dt="2024-02-26T10:24:28.962" v="6384" actId="1076"/>
        <pc:sldMkLst>
          <pc:docMk/>
          <pc:sldMk cId="2498138401" sldId="256"/>
        </pc:sldMkLst>
        <pc:spChg chg="add del mod">
          <ac:chgData name="Sahiera Anees" userId="5264f7d081551d67" providerId="LiveId" clId="{647B25D6-BB03-4486-8DFC-0FC64C33712A}" dt="2024-02-02T16:28:35.050" v="3698" actId="21"/>
          <ac:spMkLst>
            <pc:docMk/>
            <pc:sldMk cId="2498138401" sldId="256"/>
            <ac:spMk id="4" creationId="{143E6DA2-9F08-495D-986C-EA48AC4285D3}"/>
          </ac:spMkLst>
        </pc:spChg>
        <pc:spChg chg="del">
          <ac:chgData name="Sahiera Anees" userId="5264f7d081551d67" providerId="LiveId" clId="{647B25D6-BB03-4486-8DFC-0FC64C33712A}" dt="2024-02-02T09:14:15.432" v="10" actId="21"/>
          <ac:spMkLst>
            <pc:docMk/>
            <pc:sldMk cId="2498138401" sldId="256"/>
            <ac:spMk id="4" creationId="{474D03CC-87C9-619F-2E70-F1D3B4AEDE39}"/>
          </ac:spMkLst>
        </pc:spChg>
        <pc:spChg chg="add mod">
          <ac:chgData name="Sahiera Anees" userId="5264f7d081551d67" providerId="LiveId" clId="{647B25D6-BB03-4486-8DFC-0FC64C33712A}" dt="2024-02-02T13:46:49.581" v="3203" actId="931"/>
          <ac:spMkLst>
            <pc:docMk/>
            <pc:sldMk cId="2498138401" sldId="256"/>
            <ac:spMk id="7" creationId="{7E907D90-75EC-680B-4961-21680687325E}"/>
          </ac:spMkLst>
        </pc:spChg>
        <pc:spChg chg="del">
          <ac:chgData name="Sahiera Anees" userId="5264f7d081551d67" providerId="LiveId" clId="{647B25D6-BB03-4486-8DFC-0FC64C33712A}" dt="2024-02-02T09:14:06.037" v="8" actId="21"/>
          <ac:spMkLst>
            <pc:docMk/>
            <pc:sldMk cId="2498138401" sldId="256"/>
            <ac:spMk id="7" creationId="{BCF68982-F829-0D99-97CA-C2660206FBE9}"/>
          </ac:spMkLst>
        </pc:spChg>
        <pc:spChg chg="add del mod">
          <ac:chgData name="Sahiera Anees" userId="5264f7d081551d67" providerId="LiveId" clId="{647B25D6-BB03-4486-8DFC-0FC64C33712A}" dt="2024-02-02T11:27:48.154" v="1864" actId="21"/>
          <ac:spMkLst>
            <pc:docMk/>
            <pc:sldMk cId="2498138401" sldId="256"/>
            <ac:spMk id="8" creationId="{BCBEEA83-06A9-6BAB-B8D1-CD0703224841}"/>
          </ac:spMkLst>
        </pc:spChg>
        <pc:spChg chg="add del mod">
          <ac:chgData name="Sahiera Anees" userId="5264f7d081551d67" providerId="LiveId" clId="{647B25D6-BB03-4486-8DFC-0FC64C33712A}" dt="2024-02-02T09:59:55.788" v="553" actId="21"/>
          <ac:spMkLst>
            <pc:docMk/>
            <pc:sldMk cId="2498138401" sldId="256"/>
            <ac:spMk id="9" creationId="{16DE7E8D-0686-4D55-BC32-87D8EE69FDEB}"/>
          </ac:spMkLst>
        </pc:spChg>
        <pc:spChg chg="add del mod">
          <ac:chgData name="Sahiera Anees" userId="5264f7d081551d67" providerId="LiveId" clId="{647B25D6-BB03-4486-8DFC-0FC64C33712A}" dt="2024-02-23T22:15:09.824" v="5008" actId="21"/>
          <ac:spMkLst>
            <pc:docMk/>
            <pc:sldMk cId="2498138401" sldId="256"/>
            <ac:spMk id="9" creationId="{7063A2C6-9E99-1198-2ACF-2341FD7E6811}"/>
          </ac:spMkLst>
        </pc:spChg>
        <pc:spChg chg="add del">
          <ac:chgData name="Sahiera Anees" userId="5264f7d081551d67" providerId="LiveId" clId="{647B25D6-BB03-4486-8DFC-0FC64C33712A}" dt="2024-02-23T22:19:08.003" v="5058" actId="11529"/>
          <ac:spMkLst>
            <pc:docMk/>
            <pc:sldMk cId="2498138401" sldId="256"/>
            <ac:spMk id="10" creationId="{95B2180E-24FB-6234-966F-C56C8D481BB7}"/>
          </ac:spMkLst>
        </pc:spChg>
        <pc:spChg chg="add del mod">
          <ac:chgData name="Sahiera Anees" userId="5264f7d081551d67" providerId="LiveId" clId="{647B25D6-BB03-4486-8DFC-0FC64C33712A}" dt="2024-02-23T22:33:39.471" v="5175"/>
          <ac:spMkLst>
            <pc:docMk/>
            <pc:sldMk cId="2498138401" sldId="256"/>
            <ac:spMk id="11" creationId="{D8F109DF-B4F4-A084-6A76-76DAF0A628AB}"/>
          </ac:spMkLst>
        </pc:spChg>
        <pc:spChg chg="add del mod">
          <ac:chgData name="Sahiera Anees" userId="5264f7d081551d67" providerId="LiveId" clId="{647B25D6-BB03-4486-8DFC-0FC64C33712A}" dt="2024-02-23T22:34:51.572" v="5197" actId="21"/>
          <ac:spMkLst>
            <pc:docMk/>
            <pc:sldMk cId="2498138401" sldId="256"/>
            <ac:spMk id="12" creationId="{1CAA434A-E2A3-F23D-5A41-B690CD26814D}"/>
          </ac:spMkLst>
        </pc:spChg>
        <pc:spChg chg="add mod">
          <ac:chgData name="Sahiera Anees" userId="5264f7d081551d67" providerId="LiveId" clId="{647B25D6-BB03-4486-8DFC-0FC64C33712A}" dt="2024-02-24T07:31:23.228" v="5964" actId="339"/>
          <ac:spMkLst>
            <pc:docMk/>
            <pc:sldMk cId="2498138401" sldId="256"/>
            <ac:spMk id="13" creationId="{DBAC73B0-96B9-C148-C81B-7D29B67B12D5}"/>
          </ac:spMkLst>
        </pc:spChg>
        <pc:spChg chg="add del mod">
          <ac:chgData name="Sahiera Anees" userId="5264f7d081551d67" providerId="LiveId" clId="{647B25D6-BB03-4486-8DFC-0FC64C33712A}" dt="2024-02-23T22:38:20.921" v="5246" actId="21"/>
          <ac:spMkLst>
            <pc:docMk/>
            <pc:sldMk cId="2498138401" sldId="256"/>
            <ac:spMk id="14" creationId="{0A3D31B4-2863-6294-9ED4-0C5B6DC6B8B8}"/>
          </ac:spMkLst>
        </pc:spChg>
        <pc:spChg chg="del">
          <ac:chgData name="Sahiera Anees" userId="5264f7d081551d67" providerId="LiveId" clId="{647B25D6-BB03-4486-8DFC-0FC64C33712A}" dt="2024-02-02T09:13:39.245" v="1" actId="21"/>
          <ac:spMkLst>
            <pc:docMk/>
            <pc:sldMk cId="2498138401" sldId="256"/>
            <ac:spMk id="14" creationId="{6812ED2D-D907-0A0F-4C8C-EDFC34C3F303}"/>
          </ac:spMkLst>
        </pc:spChg>
        <pc:spChg chg="del">
          <ac:chgData name="Sahiera Anees" userId="5264f7d081551d67" providerId="LiveId" clId="{647B25D6-BB03-4486-8DFC-0FC64C33712A}" dt="2024-02-02T09:13:50.738" v="4" actId="21"/>
          <ac:spMkLst>
            <pc:docMk/>
            <pc:sldMk cId="2498138401" sldId="256"/>
            <ac:spMk id="15" creationId="{979BF6E2-7909-218D-DF33-5AA5A498DA9D}"/>
          </ac:spMkLst>
        </pc:spChg>
        <pc:spChg chg="add mod">
          <ac:chgData name="Sahiera Anees" userId="5264f7d081551d67" providerId="LiveId" clId="{647B25D6-BB03-4486-8DFC-0FC64C33712A}" dt="2024-02-23T22:34:57.450" v="5198"/>
          <ac:spMkLst>
            <pc:docMk/>
            <pc:sldMk cId="2498138401" sldId="256"/>
            <ac:spMk id="16" creationId="{1CAA434A-E2A3-F23D-5A41-B690CD26814D}"/>
          </ac:spMkLst>
        </pc:spChg>
        <pc:spChg chg="del">
          <ac:chgData name="Sahiera Anees" userId="5264f7d081551d67" providerId="LiveId" clId="{647B25D6-BB03-4486-8DFC-0FC64C33712A}" dt="2024-02-02T09:13:41.770" v="2" actId="21"/>
          <ac:spMkLst>
            <pc:docMk/>
            <pc:sldMk cId="2498138401" sldId="256"/>
            <ac:spMk id="16" creationId="{96FB100D-27A9-B553-C5DC-944592B9ADA4}"/>
          </ac:spMkLst>
        </pc:spChg>
        <pc:spChg chg="del">
          <ac:chgData name="Sahiera Anees" userId="5264f7d081551d67" providerId="LiveId" clId="{647B25D6-BB03-4486-8DFC-0FC64C33712A}" dt="2024-02-02T09:13:58.606" v="6" actId="21"/>
          <ac:spMkLst>
            <pc:docMk/>
            <pc:sldMk cId="2498138401" sldId="256"/>
            <ac:spMk id="17" creationId="{32965880-0571-429C-5431-EA0D4AFF1DFE}"/>
          </ac:spMkLst>
        </pc:spChg>
        <pc:spChg chg="add mod">
          <ac:chgData name="Sahiera Anees" userId="5264f7d081551d67" providerId="LiveId" clId="{647B25D6-BB03-4486-8DFC-0FC64C33712A}" dt="2024-02-23T22:35:11.954" v="5199"/>
          <ac:spMkLst>
            <pc:docMk/>
            <pc:sldMk cId="2498138401" sldId="256"/>
            <ac:spMk id="17" creationId="{67E3039B-34A5-2429-3F5A-A5BD394EF180}"/>
          </ac:spMkLst>
        </pc:spChg>
        <pc:spChg chg="add del mod">
          <ac:chgData name="Sahiera Anees" userId="5264f7d081551d67" providerId="LiveId" clId="{647B25D6-BB03-4486-8DFC-0FC64C33712A}" dt="2024-02-23T22:50:26.485" v="5301" actId="21"/>
          <ac:spMkLst>
            <pc:docMk/>
            <pc:sldMk cId="2498138401" sldId="256"/>
            <ac:spMk id="18" creationId="{3C07BA63-A14C-032B-7859-44F4B9067EFD}"/>
          </ac:spMkLst>
        </pc:spChg>
        <pc:spChg chg="add del mod">
          <ac:chgData name="Sahiera Anees" userId="5264f7d081551d67" providerId="LiveId" clId="{647B25D6-BB03-4486-8DFC-0FC64C33712A}" dt="2024-02-02T16:54:59.151" v="4179" actId="21"/>
          <ac:spMkLst>
            <pc:docMk/>
            <pc:sldMk cId="2498138401" sldId="256"/>
            <ac:spMk id="19" creationId="{5773E9E2-254D-7EA8-C029-460BD4A495F6}"/>
          </ac:spMkLst>
        </pc:spChg>
        <pc:spChg chg="add del mod">
          <ac:chgData name="Sahiera Anees" userId="5264f7d081551d67" providerId="LiveId" clId="{647B25D6-BB03-4486-8DFC-0FC64C33712A}" dt="2024-02-24T07:26:54.317" v="5915" actId="21"/>
          <ac:spMkLst>
            <pc:docMk/>
            <pc:sldMk cId="2498138401" sldId="256"/>
            <ac:spMk id="19" creationId="{A8A1485E-007E-7149-F044-918AF48B433C}"/>
          </ac:spMkLst>
        </pc:spChg>
        <pc:spChg chg="add mod">
          <ac:chgData name="Sahiera Anees" userId="5264f7d081551d67" providerId="LiveId" clId="{647B25D6-BB03-4486-8DFC-0FC64C33712A}" dt="2024-02-02T16:40:19.982" v="3960"/>
          <ac:spMkLst>
            <pc:docMk/>
            <pc:sldMk cId="2498138401" sldId="256"/>
            <ac:spMk id="20" creationId="{2C10AEC0-82D9-1FB3-6CC5-61C27701B0B9}"/>
          </ac:spMkLst>
        </pc:spChg>
        <pc:spChg chg="add del">
          <ac:chgData name="Sahiera Anees" userId="5264f7d081551d67" providerId="LiveId" clId="{647B25D6-BB03-4486-8DFC-0FC64C33712A}" dt="2024-02-02T09:23:44.315" v="82" actId="22"/>
          <ac:spMkLst>
            <pc:docMk/>
            <pc:sldMk cId="2498138401" sldId="256"/>
            <ac:spMk id="21" creationId="{52DD9535-BCAF-E2FA-AC6E-2B0FE0197E0E}"/>
          </ac:spMkLst>
        </pc:spChg>
        <pc:spChg chg="add mod">
          <ac:chgData name="Sahiera Anees" userId="5264f7d081551d67" providerId="LiveId" clId="{647B25D6-BB03-4486-8DFC-0FC64C33712A}" dt="2024-02-02T16:40:31.790" v="3961"/>
          <ac:spMkLst>
            <pc:docMk/>
            <pc:sldMk cId="2498138401" sldId="256"/>
            <ac:spMk id="21" creationId="{E4283669-B30D-7897-61C6-77114982E43C}"/>
          </ac:spMkLst>
        </pc:spChg>
        <pc:spChg chg="add del mod">
          <ac:chgData name="Sahiera Anees" userId="5264f7d081551d67" providerId="LiveId" clId="{647B25D6-BB03-4486-8DFC-0FC64C33712A}" dt="2024-02-23T22:50:33.449" v="5302" actId="21"/>
          <ac:spMkLst>
            <pc:docMk/>
            <pc:sldMk cId="2498138401" sldId="256"/>
            <ac:spMk id="23" creationId="{079CFB29-5DE8-9AE8-9FE0-8E2F7BCA51A9}"/>
          </ac:spMkLst>
        </pc:spChg>
        <pc:spChg chg="add mod">
          <ac:chgData name="Sahiera Anees" userId="5264f7d081551d67" providerId="LiveId" clId="{647B25D6-BB03-4486-8DFC-0FC64C33712A}" dt="2024-02-23T22:57:15.347" v="5322" actId="931"/>
          <ac:spMkLst>
            <pc:docMk/>
            <pc:sldMk cId="2498138401" sldId="256"/>
            <ac:spMk id="24" creationId="{3CB5DD62-4310-AC79-8040-985CC14CA635}"/>
          </ac:spMkLst>
        </pc:spChg>
        <pc:spChg chg="add del mod">
          <ac:chgData name="Sahiera Anees" userId="5264f7d081551d67" providerId="LiveId" clId="{647B25D6-BB03-4486-8DFC-0FC64C33712A}" dt="2024-02-02T09:27:54.782" v="103" actId="21"/>
          <ac:spMkLst>
            <pc:docMk/>
            <pc:sldMk cId="2498138401" sldId="256"/>
            <ac:spMk id="28" creationId="{75E71012-14A7-C0A8-CB66-E48BFEFF4A4B}"/>
          </ac:spMkLst>
        </pc:spChg>
        <pc:spChg chg="add del mod">
          <ac:chgData name="Sahiera Anees" userId="5264f7d081551d67" providerId="LiveId" clId="{647B25D6-BB03-4486-8DFC-0FC64C33712A}" dt="2024-02-02T09:31:24.762" v="213" actId="21"/>
          <ac:spMkLst>
            <pc:docMk/>
            <pc:sldMk cId="2498138401" sldId="256"/>
            <ac:spMk id="29" creationId="{18A4E416-6963-358E-0D7D-BA104C7E4053}"/>
          </ac:spMkLst>
        </pc:spChg>
        <pc:spChg chg="add del mod ord">
          <ac:chgData name="Sahiera Anees" userId="5264f7d081551d67" providerId="LiveId" clId="{647B25D6-BB03-4486-8DFC-0FC64C33712A}" dt="2024-02-02T12:00:46.985" v="2459" actId="21"/>
          <ac:spMkLst>
            <pc:docMk/>
            <pc:sldMk cId="2498138401" sldId="256"/>
            <ac:spMk id="30" creationId="{94952D23-4A99-2E1E-17A2-D6D94E5F4C65}"/>
          </ac:spMkLst>
        </pc:spChg>
        <pc:spChg chg="add del mod">
          <ac:chgData name="Sahiera Anees" userId="5264f7d081551d67" providerId="LiveId" clId="{647B25D6-BB03-4486-8DFC-0FC64C33712A}" dt="2024-02-23T23:01:45.171" v="5335" actId="478"/>
          <ac:spMkLst>
            <pc:docMk/>
            <pc:sldMk cId="2498138401" sldId="256"/>
            <ac:spMk id="31" creationId="{97FE87F0-3470-6D79-BFE6-51F9DA841642}"/>
          </ac:spMkLst>
        </pc:spChg>
        <pc:spChg chg="add del mod ord">
          <ac:chgData name="Sahiera Anees" userId="5264f7d081551d67" providerId="LiveId" clId="{647B25D6-BB03-4486-8DFC-0FC64C33712A}" dt="2024-02-02T12:01:11.482" v="2466" actId="21"/>
          <ac:spMkLst>
            <pc:docMk/>
            <pc:sldMk cId="2498138401" sldId="256"/>
            <ac:spMk id="31" creationId="{AD796C53-2DD0-AE5B-A5C1-651CC2E08778}"/>
          </ac:spMkLst>
        </pc:spChg>
        <pc:spChg chg="add del">
          <ac:chgData name="Sahiera Anees" userId="5264f7d081551d67" providerId="LiveId" clId="{647B25D6-BB03-4486-8DFC-0FC64C33712A}" dt="2024-02-02T09:34:06.077" v="261" actId="11529"/>
          <ac:spMkLst>
            <pc:docMk/>
            <pc:sldMk cId="2498138401" sldId="256"/>
            <ac:spMk id="32" creationId="{845AB27B-F945-4366-E431-0A5B7B6026B4}"/>
          </ac:spMkLst>
        </pc:spChg>
        <pc:spChg chg="add del mod">
          <ac:chgData name="Sahiera Anees" userId="5264f7d081551d67" providerId="LiveId" clId="{647B25D6-BB03-4486-8DFC-0FC64C33712A}" dt="2024-02-02T11:21:01.406" v="1525" actId="21"/>
          <ac:spMkLst>
            <pc:docMk/>
            <pc:sldMk cId="2498138401" sldId="256"/>
            <ac:spMk id="33" creationId="{A5F5D614-C666-B5A4-B11F-8E5B0B0D6F63}"/>
          </ac:spMkLst>
        </pc:spChg>
        <pc:spChg chg="add del mod">
          <ac:chgData name="Sahiera Anees" userId="5264f7d081551d67" providerId="LiveId" clId="{647B25D6-BB03-4486-8DFC-0FC64C33712A}" dt="2024-02-02T10:04:41.447" v="650" actId="21"/>
          <ac:spMkLst>
            <pc:docMk/>
            <pc:sldMk cId="2498138401" sldId="256"/>
            <ac:spMk id="34" creationId="{8C19A817-4C84-17F5-3A04-B023296DAE69}"/>
          </ac:spMkLst>
        </pc:spChg>
        <pc:spChg chg="add del mod">
          <ac:chgData name="Sahiera Anees" userId="5264f7d081551d67" providerId="LiveId" clId="{647B25D6-BB03-4486-8DFC-0FC64C33712A}" dt="2024-02-23T23:01:45.171" v="5335" actId="478"/>
          <ac:spMkLst>
            <pc:docMk/>
            <pc:sldMk cId="2498138401" sldId="256"/>
            <ac:spMk id="36" creationId="{CC88D3EF-D293-95B2-90C6-1EA5B869EACF}"/>
          </ac:spMkLst>
        </pc:spChg>
        <pc:spChg chg="add del mod">
          <ac:chgData name="Sahiera Anees" userId="5264f7d081551d67" providerId="LiveId" clId="{647B25D6-BB03-4486-8DFC-0FC64C33712A}" dt="2024-02-23T23:01:45.171" v="5335" actId="478"/>
          <ac:spMkLst>
            <pc:docMk/>
            <pc:sldMk cId="2498138401" sldId="256"/>
            <ac:spMk id="39" creationId="{8ADB8A51-9B5B-2CE0-36E8-8105673AB482}"/>
          </ac:spMkLst>
        </pc:spChg>
        <pc:spChg chg="add del mod">
          <ac:chgData name="Sahiera Anees" userId="5264f7d081551d67" providerId="LiveId" clId="{647B25D6-BB03-4486-8DFC-0FC64C33712A}" dt="2024-02-02T09:46:17.031" v="431" actId="21"/>
          <ac:spMkLst>
            <pc:docMk/>
            <pc:sldMk cId="2498138401" sldId="256"/>
            <ac:spMk id="39" creationId="{938DA13B-F8E0-3F80-5B43-A27FF3FE741A}"/>
          </ac:spMkLst>
        </pc:spChg>
        <pc:spChg chg="add del mod">
          <ac:chgData name="Sahiera Anees" userId="5264f7d081551d67" providerId="LiveId" clId="{647B25D6-BB03-4486-8DFC-0FC64C33712A}" dt="2024-02-02T09:46:12.846" v="430" actId="21"/>
          <ac:spMkLst>
            <pc:docMk/>
            <pc:sldMk cId="2498138401" sldId="256"/>
            <ac:spMk id="42" creationId="{1D4742C9-2469-3CAB-404B-95B5012DBF0D}"/>
          </ac:spMkLst>
        </pc:spChg>
        <pc:spChg chg="del">
          <ac:chgData name="Sahiera Anees" userId="5264f7d081551d67" providerId="LiveId" clId="{647B25D6-BB03-4486-8DFC-0FC64C33712A}" dt="2024-02-02T09:13:47.971" v="3" actId="21"/>
          <ac:spMkLst>
            <pc:docMk/>
            <pc:sldMk cId="2498138401" sldId="256"/>
            <ac:spMk id="51" creationId="{97BC97D7-AC82-BAEC-A479-1494552621CA}"/>
          </ac:spMkLst>
        </pc:spChg>
        <pc:spChg chg="del">
          <ac:chgData name="Sahiera Anees" userId="5264f7d081551d67" providerId="LiveId" clId="{647B25D6-BB03-4486-8DFC-0FC64C33712A}" dt="2024-02-02T09:14:09.167" v="9" actId="21"/>
          <ac:spMkLst>
            <pc:docMk/>
            <pc:sldMk cId="2498138401" sldId="256"/>
            <ac:spMk id="52" creationId="{A7BF907F-2503-B58A-9667-CD6F15B88EBA}"/>
          </ac:spMkLst>
        </pc:spChg>
        <pc:spChg chg="add mod">
          <ac:chgData name="Sahiera Anees" userId="5264f7d081551d67" providerId="LiveId" clId="{647B25D6-BB03-4486-8DFC-0FC64C33712A}" dt="2024-02-22T14:21:33.018" v="4321" actId="207"/>
          <ac:spMkLst>
            <pc:docMk/>
            <pc:sldMk cId="2498138401" sldId="256"/>
            <ac:spMk id="55" creationId="{D7347F89-D124-A040-E89B-FE1ECC415639}"/>
          </ac:spMkLst>
        </pc:spChg>
        <pc:spChg chg="add mod">
          <ac:chgData name="Sahiera Anees" userId="5264f7d081551d67" providerId="LiveId" clId="{647B25D6-BB03-4486-8DFC-0FC64C33712A}" dt="2024-02-22T14:21:27.804" v="4320" actId="207"/>
          <ac:spMkLst>
            <pc:docMk/>
            <pc:sldMk cId="2498138401" sldId="256"/>
            <ac:spMk id="56" creationId="{CE0A5069-723E-FE87-476E-6F0F1E1D567F}"/>
          </ac:spMkLst>
        </pc:spChg>
        <pc:spChg chg="add del mod">
          <ac:chgData name="Sahiera Anees" userId="5264f7d081551d67" providerId="LiveId" clId="{647B25D6-BB03-4486-8DFC-0FC64C33712A}" dt="2024-02-02T12:01:28.004" v="2470" actId="21"/>
          <ac:spMkLst>
            <pc:docMk/>
            <pc:sldMk cId="2498138401" sldId="256"/>
            <ac:spMk id="57" creationId="{9AC9650A-EC16-F8F7-86D4-6E6DB6867366}"/>
          </ac:spMkLst>
        </pc:spChg>
        <pc:spChg chg="add del mod">
          <ac:chgData name="Sahiera Anees" userId="5264f7d081551d67" providerId="LiveId" clId="{647B25D6-BB03-4486-8DFC-0FC64C33712A}" dt="2024-02-02T12:41:47.760" v="2709" actId="478"/>
          <ac:spMkLst>
            <pc:docMk/>
            <pc:sldMk cId="2498138401" sldId="256"/>
            <ac:spMk id="58" creationId="{75E73B5D-2A2D-E722-C3A4-84436F2E93C0}"/>
          </ac:spMkLst>
        </pc:spChg>
        <pc:spChg chg="add mod">
          <ac:chgData name="Sahiera Anees" userId="5264f7d081551d67" providerId="LiveId" clId="{647B25D6-BB03-4486-8DFC-0FC64C33712A}" dt="2024-02-22T14:21:36.991" v="4322" actId="207"/>
          <ac:spMkLst>
            <pc:docMk/>
            <pc:sldMk cId="2498138401" sldId="256"/>
            <ac:spMk id="59" creationId="{E23F29BC-9A77-210B-3F1E-CE6D78CFFE8A}"/>
          </ac:spMkLst>
        </pc:spChg>
        <pc:spChg chg="add del mod">
          <ac:chgData name="Sahiera Anees" userId="5264f7d081551d67" providerId="LiveId" clId="{647B25D6-BB03-4486-8DFC-0FC64C33712A}" dt="2024-02-02T11:50:23.649" v="2218" actId="21"/>
          <ac:spMkLst>
            <pc:docMk/>
            <pc:sldMk cId="2498138401" sldId="256"/>
            <ac:spMk id="60" creationId="{6F4D5A93-09ED-EE1F-ABD4-B5549F6F2C50}"/>
          </ac:spMkLst>
        </pc:spChg>
        <pc:spChg chg="add del mod">
          <ac:chgData name="Sahiera Anees" userId="5264f7d081551d67" providerId="LiveId" clId="{647B25D6-BB03-4486-8DFC-0FC64C33712A}" dt="2024-02-02T12:41:39.003" v="2708" actId="21"/>
          <ac:spMkLst>
            <pc:docMk/>
            <pc:sldMk cId="2498138401" sldId="256"/>
            <ac:spMk id="62" creationId="{52B95779-53D2-B4AA-97E2-B59CC65BA61D}"/>
          </ac:spMkLst>
        </pc:spChg>
        <pc:spChg chg="mod">
          <ac:chgData name="Sahiera Anees" userId="5264f7d081551d67" providerId="LiveId" clId="{647B25D6-BB03-4486-8DFC-0FC64C33712A}" dt="2024-02-02T12:08:36.744" v="2497" actId="18245"/>
          <ac:spMkLst>
            <pc:docMk/>
            <pc:sldMk cId="2498138401" sldId="256"/>
            <ac:spMk id="1025" creationId="{60788407-7F5E-5BE6-1B47-0094B89ACFA2}"/>
          </ac:spMkLst>
        </pc:spChg>
        <pc:spChg chg="mod">
          <ac:chgData name="Sahiera Anees" userId="5264f7d081551d67" providerId="LiveId" clId="{647B25D6-BB03-4486-8DFC-0FC64C33712A}" dt="2024-02-02T12:08:36.744" v="2497" actId="18245"/>
          <ac:spMkLst>
            <pc:docMk/>
            <pc:sldMk cId="2498138401" sldId="256"/>
            <ac:spMk id="1027" creationId="{A8135AE5-91CC-E3F1-B23E-2680862F4CCE}"/>
          </ac:spMkLst>
        </pc:spChg>
        <pc:spChg chg="mod">
          <ac:chgData name="Sahiera Anees" userId="5264f7d081551d67" providerId="LiveId" clId="{647B25D6-BB03-4486-8DFC-0FC64C33712A}" dt="2024-02-02T12:08:36.744" v="2497" actId="18245"/>
          <ac:spMkLst>
            <pc:docMk/>
            <pc:sldMk cId="2498138401" sldId="256"/>
            <ac:spMk id="1029" creationId="{464AF8A9-49D6-BABB-FD7A-BE23167E46A7}"/>
          </ac:spMkLst>
        </pc:spChg>
        <pc:spChg chg="mod">
          <ac:chgData name="Sahiera Anees" userId="5264f7d081551d67" providerId="LiveId" clId="{647B25D6-BB03-4486-8DFC-0FC64C33712A}" dt="2024-02-02T12:08:36.744" v="2497" actId="18245"/>
          <ac:spMkLst>
            <pc:docMk/>
            <pc:sldMk cId="2498138401" sldId="256"/>
            <ac:spMk id="1030" creationId="{59F3F91E-F8B6-CBE5-9F26-5F88E25D45C4}"/>
          </ac:spMkLst>
        </pc:spChg>
        <pc:spChg chg="mod">
          <ac:chgData name="Sahiera Anees" userId="5264f7d081551d67" providerId="LiveId" clId="{647B25D6-BB03-4486-8DFC-0FC64C33712A}" dt="2024-02-02T12:06:46.610" v="2492" actId="18245"/>
          <ac:spMkLst>
            <pc:docMk/>
            <pc:sldMk cId="2498138401" sldId="256"/>
            <ac:spMk id="1031" creationId="{1ADAE640-E64B-0492-F464-9DE2C063D58F}"/>
          </ac:spMkLst>
        </pc:spChg>
        <pc:spChg chg="add del">
          <ac:chgData name="Sahiera Anees" userId="5264f7d081551d67" providerId="LiveId" clId="{647B25D6-BB03-4486-8DFC-0FC64C33712A}" dt="2024-02-02T12:31:32.832" v="2588" actId="11529"/>
          <ac:spMkLst>
            <pc:docMk/>
            <pc:sldMk cId="2498138401" sldId="256"/>
            <ac:spMk id="1035" creationId="{F559EC2B-6980-BAFE-6174-A03E9A895499}"/>
          </ac:spMkLst>
        </pc:spChg>
        <pc:spChg chg="add del">
          <ac:chgData name="Sahiera Anees" userId="5264f7d081551d67" providerId="LiveId" clId="{647B25D6-BB03-4486-8DFC-0FC64C33712A}" dt="2024-02-02T12:32:03.106" v="2590" actId="11529"/>
          <ac:spMkLst>
            <pc:docMk/>
            <pc:sldMk cId="2498138401" sldId="256"/>
            <ac:spMk id="1037" creationId="{69C99E08-8565-13D7-9005-B96DA327F196}"/>
          </ac:spMkLst>
        </pc:spChg>
        <pc:spChg chg="add del mod">
          <ac:chgData name="Sahiera Anees" userId="5264f7d081551d67" providerId="LiveId" clId="{647B25D6-BB03-4486-8DFC-0FC64C33712A}" dt="2024-02-23T22:18:22.714" v="5056" actId="21"/>
          <ac:spMkLst>
            <pc:docMk/>
            <pc:sldMk cId="2498138401" sldId="256"/>
            <ac:spMk id="1038" creationId="{8C2A058F-B3B4-157A-08D5-A6E9A05C8158}"/>
          </ac:spMkLst>
        </pc:spChg>
        <pc:spChg chg="add del mod">
          <ac:chgData name="Sahiera Anees" userId="5264f7d081551d67" providerId="LiveId" clId="{647B25D6-BB03-4486-8DFC-0FC64C33712A}" dt="2024-02-23T23:45:21.909" v="5659" actId="478"/>
          <ac:spMkLst>
            <pc:docMk/>
            <pc:sldMk cId="2498138401" sldId="256"/>
            <ac:spMk id="1051" creationId="{796E4B09-C194-6FB2-9F67-299FC96C15AA}"/>
          </ac:spMkLst>
        </pc:spChg>
        <pc:spChg chg="add del mod">
          <ac:chgData name="Sahiera Anees" userId="5264f7d081551d67" providerId="LiveId" clId="{647B25D6-BB03-4486-8DFC-0FC64C33712A}" dt="2024-02-23T23:45:42.770" v="5665" actId="478"/>
          <ac:spMkLst>
            <pc:docMk/>
            <pc:sldMk cId="2498138401" sldId="256"/>
            <ac:spMk id="1052" creationId="{69F22F4A-6678-5573-9B31-9588F2DB4710}"/>
          </ac:spMkLst>
        </pc:spChg>
        <pc:spChg chg="add del mod">
          <ac:chgData name="Sahiera Anees" userId="5264f7d081551d67" providerId="LiveId" clId="{647B25D6-BB03-4486-8DFC-0FC64C33712A}" dt="2024-02-02T16:40:07.419" v="3958" actId="21"/>
          <ac:spMkLst>
            <pc:docMk/>
            <pc:sldMk cId="2498138401" sldId="256"/>
            <ac:spMk id="1053" creationId="{2C10AEC0-82D9-1FB3-6CC5-61C27701B0B9}"/>
          </ac:spMkLst>
        </pc:spChg>
        <pc:spChg chg="add mod">
          <ac:chgData name="Sahiera Anees" userId="5264f7d081551d67" providerId="LiveId" clId="{647B25D6-BB03-4486-8DFC-0FC64C33712A}" dt="2024-02-02T13:00:44.157" v="3161"/>
          <ac:spMkLst>
            <pc:docMk/>
            <pc:sldMk cId="2498138401" sldId="256"/>
            <ac:spMk id="1054" creationId="{9D8C4A4B-A8E2-61B3-02B8-26135D0B7829}"/>
          </ac:spMkLst>
        </pc:spChg>
        <pc:spChg chg="add mod">
          <ac:chgData name="Sahiera Anees" userId="5264f7d081551d67" providerId="LiveId" clId="{647B25D6-BB03-4486-8DFC-0FC64C33712A}" dt="2024-02-24T07:02:40.329" v="5688" actId="14100"/>
          <ac:spMkLst>
            <pc:docMk/>
            <pc:sldMk cId="2498138401" sldId="256"/>
            <ac:spMk id="1054" creationId="{E75A33F1-5518-476C-BDD6-8B55A3F8D289}"/>
          </ac:spMkLst>
        </pc:spChg>
        <pc:spChg chg="add mod">
          <ac:chgData name="Sahiera Anees" userId="5264f7d081551d67" providerId="LiveId" clId="{647B25D6-BB03-4486-8DFC-0FC64C33712A}" dt="2024-02-02T13:00:45.255" v="3162"/>
          <ac:spMkLst>
            <pc:docMk/>
            <pc:sldMk cId="2498138401" sldId="256"/>
            <ac:spMk id="1055" creationId="{693C5731-DC46-89FE-9ABD-33C18FBC8B20}"/>
          </ac:spMkLst>
        </pc:spChg>
        <pc:spChg chg="add mod">
          <ac:chgData name="Sahiera Anees" userId="5264f7d081551d67" providerId="LiveId" clId="{647B25D6-BB03-4486-8DFC-0FC64C33712A}" dt="2024-02-24T07:02:53.912" v="5692"/>
          <ac:spMkLst>
            <pc:docMk/>
            <pc:sldMk cId="2498138401" sldId="256"/>
            <ac:spMk id="1055" creationId="{BE271442-5373-512E-DB9B-794CC7458C73}"/>
          </ac:spMkLst>
        </pc:spChg>
        <pc:spChg chg="add mod">
          <ac:chgData name="Sahiera Anees" userId="5264f7d081551d67" providerId="LiveId" clId="{647B25D6-BB03-4486-8DFC-0FC64C33712A}" dt="2024-02-02T13:00:46.009" v="3163"/>
          <ac:spMkLst>
            <pc:docMk/>
            <pc:sldMk cId="2498138401" sldId="256"/>
            <ac:spMk id="1056" creationId="{BF811A37-6B67-186E-A145-073C64B5A347}"/>
          </ac:spMkLst>
        </pc:spChg>
        <pc:spChg chg="add mod">
          <ac:chgData name="Sahiera Anees" userId="5264f7d081551d67" providerId="LiveId" clId="{647B25D6-BB03-4486-8DFC-0FC64C33712A}" dt="2024-02-24T07:03:12.069" v="5694"/>
          <ac:spMkLst>
            <pc:docMk/>
            <pc:sldMk cId="2498138401" sldId="256"/>
            <ac:spMk id="1056" creationId="{E63EAA0A-5228-C354-4EE2-56BF66D4396E}"/>
          </ac:spMkLst>
        </pc:spChg>
        <pc:spChg chg="add mod">
          <ac:chgData name="Sahiera Anees" userId="5264f7d081551d67" providerId="LiveId" clId="{647B25D6-BB03-4486-8DFC-0FC64C33712A}" dt="2024-02-24T07:03:18.540" v="5696"/>
          <ac:spMkLst>
            <pc:docMk/>
            <pc:sldMk cId="2498138401" sldId="256"/>
            <ac:spMk id="1057" creationId="{DF1E820C-8B02-E0BC-EFBB-9E894231D6B6}"/>
          </ac:spMkLst>
        </pc:spChg>
        <pc:spChg chg="add mod">
          <ac:chgData name="Sahiera Anees" userId="5264f7d081551d67" providerId="LiveId" clId="{647B25D6-BB03-4486-8DFC-0FC64C33712A}" dt="2024-02-24T07:04:10.384" v="5699" actId="14100"/>
          <ac:spMkLst>
            <pc:docMk/>
            <pc:sldMk cId="2498138401" sldId="256"/>
            <ac:spMk id="1058" creationId="{DA681065-5604-7BCD-0179-18674F6FDEC8}"/>
          </ac:spMkLst>
        </pc:spChg>
        <pc:spChg chg="add mod">
          <ac:chgData name="Sahiera Anees" userId="5264f7d081551d67" providerId="LiveId" clId="{647B25D6-BB03-4486-8DFC-0FC64C33712A}" dt="2024-02-24T07:11:21.565" v="5720"/>
          <ac:spMkLst>
            <pc:docMk/>
            <pc:sldMk cId="2498138401" sldId="256"/>
            <ac:spMk id="1063" creationId="{A95CB98E-993F-17A8-707C-1BECCA01781A}"/>
          </ac:spMkLst>
        </pc:spChg>
        <pc:spChg chg="add mod">
          <ac:chgData name="Sahiera Anees" userId="5264f7d081551d67" providerId="LiveId" clId="{647B25D6-BB03-4486-8DFC-0FC64C33712A}" dt="2024-02-24T07:28:32.091" v="5955" actId="207"/>
          <ac:spMkLst>
            <pc:docMk/>
            <pc:sldMk cId="2498138401" sldId="256"/>
            <ac:spMk id="1066" creationId="{467AB131-853F-C11D-4679-D23E21CC8A33}"/>
          </ac:spMkLst>
        </pc:spChg>
        <pc:spChg chg="add mod">
          <ac:chgData name="Sahiera Anees" userId="5264f7d081551d67" providerId="LiveId" clId="{647B25D6-BB03-4486-8DFC-0FC64C33712A}" dt="2024-02-24T07:28:26.644" v="5954" actId="207"/>
          <ac:spMkLst>
            <pc:docMk/>
            <pc:sldMk cId="2498138401" sldId="256"/>
            <ac:spMk id="1067" creationId="{BBCABFC3-669A-B06E-CAB7-3C0CC02A483B}"/>
          </ac:spMkLst>
        </pc:spChg>
        <pc:spChg chg="add del mod">
          <ac:chgData name="Sahiera Anees" userId="5264f7d081551d67" providerId="LiveId" clId="{647B25D6-BB03-4486-8DFC-0FC64C33712A}" dt="2024-02-24T07:33:47.690" v="5970" actId="11529"/>
          <ac:spMkLst>
            <pc:docMk/>
            <pc:sldMk cId="2498138401" sldId="256"/>
            <ac:spMk id="1068" creationId="{EADD814F-960A-0B1B-897B-F58E772F163E}"/>
          </ac:spMkLst>
        </pc:spChg>
        <pc:spChg chg="add mod">
          <ac:chgData name="Sahiera Anees" userId="5264f7d081551d67" providerId="LiveId" clId="{647B25D6-BB03-4486-8DFC-0FC64C33712A}" dt="2024-02-24T07:35:12.235" v="5977" actId="1076"/>
          <ac:spMkLst>
            <pc:docMk/>
            <pc:sldMk cId="2498138401" sldId="256"/>
            <ac:spMk id="1069" creationId="{16E146CE-E356-6EB3-A03F-D815F51566DF}"/>
          </ac:spMkLst>
        </pc:spChg>
        <pc:spChg chg="add mod">
          <ac:chgData name="Sahiera Anees" userId="5264f7d081551d67" providerId="LiveId" clId="{647B25D6-BB03-4486-8DFC-0FC64C33712A}" dt="2024-02-26T09:12:17.142" v="6379" actId="313"/>
          <ac:spMkLst>
            <pc:docMk/>
            <pc:sldMk cId="2498138401" sldId="256"/>
            <ac:spMk id="1070" creationId="{B840C1F1-7731-E237-61E1-A455E2353A3D}"/>
          </ac:spMkLst>
        </pc:spChg>
        <pc:spChg chg="add del mod">
          <ac:chgData name="Sahiera Anees" userId="5264f7d081551d67" providerId="LiveId" clId="{647B25D6-BB03-4486-8DFC-0FC64C33712A}" dt="2024-02-24T07:42:01.883" v="6166" actId="22"/>
          <ac:spMkLst>
            <pc:docMk/>
            <pc:sldMk cId="2498138401" sldId="256"/>
            <ac:spMk id="1072" creationId="{F97CC3F5-8922-EFF0-B0D3-0EFD698CB1E5}"/>
          </ac:spMkLst>
        </pc:spChg>
        <pc:spChg chg="add del">
          <ac:chgData name="Sahiera Anees" userId="5264f7d081551d67" providerId="LiveId" clId="{647B25D6-BB03-4486-8DFC-0FC64C33712A}" dt="2024-02-24T07:42:25.711" v="6168" actId="22"/>
          <ac:spMkLst>
            <pc:docMk/>
            <pc:sldMk cId="2498138401" sldId="256"/>
            <ac:spMk id="1074" creationId="{80EB5FEE-8130-FE2A-5122-7E32F17E01E8}"/>
          </ac:spMkLst>
        </pc:spChg>
        <pc:spChg chg="add del mod">
          <ac:chgData name="Sahiera Anees" userId="5264f7d081551d67" providerId="LiveId" clId="{647B25D6-BB03-4486-8DFC-0FC64C33712A}" dt="2024-02-24T07:47:53.239" v="6173" actId="11529"/>
          <ac:spMkLst>
            <pc:docMk/>
            <pc:sldMk cId="2498138401" sldId="256"/>
            <ac:spMk id="1075" creationId="{6A67CF7B-8077-0926-04DE-AB4BC13BDB3A}"/>
          </ac:spMkLst>
        </pc:spChg>
        <pc:grpChg chg="mod">
          <ac:chgData name="Sahiera Anees" userId="5264f7d081551d67" providerId="LiveId" clId="{647B25D6-BB03-4486-8DFC-0FC64C33712A}" dt="2024-02-02T12:08:36.744" v="2497" actId="18245"/>
          <ac:grpSpMkLst>
            <pc:docMk/>
            <pc:sldMk cId="2498138401" sldId="256"/>
            <ac:grpSpMk id="1024" creationId="{97341FBA-DD1C-8712-51D2-211ACF3919EB}"/>
          </ac:grpSpMkLst>
        </pc:grpChg>
        <pc:graphicFrameChg chg="add mod modGraphic">
          <ac:chgData name="Sahiera Anees" userId="5264f7d081551d67" providerId="LiveId" clId="{647B25D6-BB03-4486-8DFC-0FC64C33712A}" dt="2024-02-02T11:33:51.876" v="2139" actId="1076"/>
          <ac:graphicFrameMkLst>
            <pc:docMk/>
            <pc:sldMk cId="2498138401" sldId="256"/>
            <ac:graphicFrameMk id="54" creationId="{072494F5-23FE-4515-1B3F-AB4047289F28}"/>
          </ac:graphicFrameMkLst>
        </pc:graphicFrameChg>
        <pc:graphicFrameChg chg="add del mod modGraphic">
          <ac:chgData name="Sahiera Anees" userId="5264f7d081551d67" providerId="LiveId" clId="{647B25D6-BB03-4486-8DFC-0FC64C33712A}" dt="2024-02-24T09:09:23.832" v="6249" actId="20577"/>
          <ac:graphicFrameMkLst>
            <pc:docMk/>
            <pc:sldMk cId="2498138401" sldId="256"/>
            <ac:graphicFrameMk id="63" creationId="{FCB39D1C-8802-147A-8EE8-C306FCAAC831}"/>
          </ac:graphicFrameMkLst>
        </pc:graphicFrameChg>
        <pc:graphicFrameChg chg="add del modGraphic">
          <ac:chgData name="Sahiera Anees" userId="5264f7d081551d67" providerId="LiveId" clId="{647B25D6-BB03-4486-8DFC-0FC64C33712A}" dt="2024-02-02T12:08:36.550" v="2496" actId="1032"/>
          <ac:graphicFrameMkLst>
            <pc:docMk/>
            <pc:sldMk cId="2498138401" sldId="256"/>
            <ac:graphicFrameMk id="1032" creationId="{ABA43FD0-697C-8F52-FE3A-362EC9E74A2B}"/>
          </ac:graphicFrameMkLst>
        </pc:graphicFrameChg>
        <pc:graphicFrameChg chg="add del mod modGraphic">
          <ac:chgData name="Sahiera Anees" userId="5264f7d081551d67" providerId="LiveId" clId="{647B25D6-BB03-4486-8DFC-0FC64C33712A}" dt="2024-02-02T12:28:54.115" v="2584" actId="21"/>
          <ac:graphicFrameMkLst>
            <pc:docMk/>
            <pc:sldMk cId="2498138401" sldId="256"/>
            <ac:graphicFrameMk id="1033" creationId="{9A33D23C-4F01-9E36-9D2B-7989AB0594EA}"/>
          </ac:graphicFrameMkLst>
        </pc:graphicFrameChg>
        <pc:graphicFrameChg chg="add del">
          <ac:chgData name="Sahiera Anees" userId="5264f7d081551d67" providerId="LiveId" clId="{647B25D6-BB03-4486-8DFC-0FC64C33712A}" dt="2024-02-02T12:30:02.227" v="2586"/>
          <ac:graphicFrameMkLst>
            <pc:docMk/>
            <pc:sldMk cId="2498138401" sldId="256"/>
            <ac:graphicFrameMk id="1034" creationId="{8535E109-055B-1F8B-8929-298788E5B511}"/>
          </ac:graphicFrameMkLst>
        </pc:graphicFrameChg>
        <pc:picChg chg="add del mod">
          <ac:chgData name="Sahiera Anees" userId="5264f7d081551d67" providerId="LiveId" clId="{647B25D6-BB03-4486-8DFC-0FC64C33712A}" dt="2024-02-22T17:17:50.265" v="4521" actId="478"/>
          <ac:picMkLst>
            <pc:docMk/>
            <pc:sldMk cId="2498138401" sldId="256"/>
            <ac:picMk id="2" creationId="{D6565D57-B654-0B96-5EA4-B01BBD8F7070}"/>
          </ac:picMkLst>
        </pc:picChg>
        <pc:picChg chg="add del mod">
          <ac:chgData name="Sahiera Anees" userId="5264f7d081551d67" providerId="LiveId" clId="{647B25D6-BB03-4486-8DFC-0FC64C33712A}" dt="2024-02-07T10:21:09.207" v="4191" actId="21"/>
          <ac:picMkLst>
            <pc:docMk/>
            <pc:sldMk cId="2498138401" sldId="256"/>
            <ac:picMk id="2" creationId="{E378A92D-A2F1-0FA5-7F07-44338A91C33A}"/>
          </ac:picMkLst>
        </pc:picChg>
        <pc:picChg chg="add del mod">
          <ac:chgData name="Sahiera Anees" userId="5264f7d081551d67" providerId="LiveId" clId="{647B25D6-BB03-4486-8DFC-0FC64C33712A}" dt="2024-02-02T09:16:24.987" v="15" actId="21"/>
          <ac:picMkLst>
            <pc:docMk/>
            <pc:sldMk cId="2498138401" sldId="256"/>
            <ac:picMk id="3" creationId="{AD3FE494-DC3E-0BA6-C81D-8C681062E11C}"/>
          </ac:picMkLst>
        </pc:picChg>
        <pc:picChg chg="add mod">
          <ac:chgData name="Sahiera Anees" userId="5264f7d081551d67" providerId="LiveId" clId="{647B25D6-BB03-4486-8DFC-0FC64C33712A}" dt="2024-02-02T16:53:54.134" v="4169" actId="1076"/>
          <ac:picMkLst>
            <pc:docMk/>
            <pc:sldMk cId="2498138401" sldId="256"/>
            <ac:picMk id="3" creationId="{FA4122D7-AE51-E66D-345A-CEFC5E3C136A}"/>
          </ac:picMkLst>
        </pc:picChg>
        <pc:picChg chg="add mod">
          <ac:chgData name="Sahiera Anees" userId="5264f7d081551d67" providerId="LiveId" clId="{647B25D6-BB03-4486-8DFC-0FC64C33712A}" dt="2024-02-24T07:19:42.546" v="5755" actId="1076"/>
          <ac:picMkLst>
            <pc:docMk/>
            <pc:sldMk cId="2498138401" sldId="256"/>
            <ac:picMk id="4" creationId="{38DF4CDE-0BBA-BF92-C889-03D4C9CFFB3C}"/>
          </ac:picMkLst>
        </pc:picChg>
        <pc:picChg chg="add mod">
          <ac:chgData name="Sahiera Anees" userId="5264f7d081551d67" providerId="LiveId" clId="{647B25D6-BB03-4486-8DFC-0FC64C33712A}" dt="2024-02-23T23:43:27.090" v="5620" actId="1076"/>
          <ac:picMkLst>
            <pc:docMk/>
            <pc:sldMk cId="2498138401" sldId="256"/>
            <ac:picMk id="5" creationId="{749DA238-AC1D-765D-AB21-2DD8EB0F035D}"/>
          </ac:picMkLst>
        </pc:picChg>
        <pc:picChg chg="add mod">
          <ac:chgData name="Sahiera Anees" userId="5264f7d081551d67" providerId="LiveId" clId="{647B25D6-BB03-4486-8DFC-0FC64C33712A}" dt="2024-02-23T23:43:37.275" v="5622" actId="1076"/>
          <ac:picMkLst>
            <pc:docMk/>
            <pc:sldMk cId="2498138401" sldId="256"/>
            <ac:picMk id="6" creationId="{33A24A46-65BC-D5FA-3EA3-A545CD1E1FAA}"/>
          </ac:picMkLst>
        </pc:picChg>
        <pc:picChg chg="add del mod ord">
          <ac:chgData name="Sahiera Anees" userId="5264f7d081551d67" providerId="LiveId" clId="{647B25D6-BB03-4486-8DFC-0FC64C33712A}" dt="2024-02-02T09:40:18.904" v="409" actId="21"/>
          <ac:picMkLst>
            <pc:docMk/>
            <pc:sldMk cId="2498138401" sldId="256"/>
            <ac:picMk id="6" creationId="{A932703C-FE03-BBB3-D081-6A9F4334EF22}"/>
          </ac:picMkLst>
        </pc:picChg>
        <pc:picChg chg="add mod">
          <ac:chgData name="Sahiera Anees" userId="5264f7d081551d67" providerId="LiveId" clId="{647B25D6-BB03-4486-8DFC-0FC64C33712A}" dt="2024-02-02T13:46:48.966" v="3202" actId="1076"/>
          <ac:picMkLst>
            <pc:docMk/>
            <pc:sldMk cId="2498138401" sldId="256"/>
            <ac:picMk id="6" creationId="{F1139039-9DD7-2D0E-25EA-29BAC082D23A}"/>
          </ac:picMkLst>
        </pc:picChg>
        <pc:picChg chg="add del mod">
          <ac:chgData name="Sahiera Anees" userId="5264f7d081551d67" providerId="LiveId" clId="{647B25D6-BB03-4486-8DFC-0FC64C33712A}" dt="2024-02-24T07:50:23.114" v="6175"/>
          <ac:picMkLst>
            <pc:docMk/>
            <pc:sldMk cId="2498138401" sldId="256"/>
            <ac:picMk id="8" creationId="{8F481E1F-3AE8-E158-8C58-7AE3F318BF09}"/>
          </ac:picMkLst>
        </pc:picChg>
        <pc:picChg chg="add del mod">
          <ac:chgData name="Sahiera Anees" userId="5264f7d081551d67" providerId="LiveId" clId="{647B25D6-BB03-4486-8DFC-0FC64C33712A}" dt="2024-02-02T13:47:40.900" v="3211" actId="21"/>
          <ac:picMkLst>
            <pc:docMk/>
            <pc:sldMk cId="2498138401" sldId="256"/>
            <ac:picMk id="9" creationId="{6A4B7FF9-0E41-85ED-3AC7-9F070A56780E}"/>
          </ac:picMkLst>
        </pc:picChg>
        <pc:picChg chg="add del mod">
          <ac:chgData name="Sahiera Anees" userId="5264f7d081551d67" providerId="LiveId" clId="{647B25D6-BB03-4486-8DFC-0FC64C33712A}" dt="2024-02-02T13:47:40.900" v="3211" actId="21"/>
          <ac:picMkLst>
            <pc:docMk/>
            <pc:sldMk cId="2498138401" sldId="256"/>
            <ac:picMk id="11" creationId="{4FB528AB-49C1-85C5-C56E-0F2A714031C9}"/>
          </ac:picMkLst>
        </pc:picChg>
        <pc:picChg chg="add del mod">
          <ac:chgData name="Sahiera Anees" userId="5264f7d081551d67" providerId="LiveId" clId="{647B25D6-BB03-4486-8DFC-0FC64C33712A}" dt="2024-02-02T13:50:09.564" v="3437" actId="21"/>
          <ac:picMkLst>
            <pc:docMk/>
            <pc:sldMk cId="2498138401" sldId="256"/>
            <ac:picMk id="13" creationId="{870C1FA1-6997-6676-5528-96A1C63EA87E}"/>
          </ac:picMkLst>
        </pc:picChg>
        <pc:picChg chg="add del mod">
          <ac:chgData name="Sahiera Anees" userId="5264f7d081551d67" providerId="LiveId" clId="{647B25D6-BB03-4486-8DFC-0FC64C33712A}" dt="2024-02-23T22:59:38.413" v="5330" actId="478"/>
          <ac:picMkLst>
            <pc:docMk/>
            <pc:sldMk cId="2498138401" sldId="256"/>
            <ac:picMk id="15" creationId="{5907A6F9-9282-38E2-BFF0-6029E3376ECC}"/>
          </ac:picMkLst>
        </pc:picChg>
        <pc:picChg chg="add del mod">
          <ac:chgData name="Sahiera Anees" userId="5264f7d081551d67" providerId="LiveId" clId="{647B25D6-BB03-4486-8DFC-0FC64C33712A}" dt="2024-02-20T18:47:38.007" v="4293" actId="478"/>
          <ac:picMkLst>
            <pc:docMk/>
            <pc:sldMk cId="2498138401" sldId="256"/>
            <ac:picMk id="17" creationId="{14E7BE1E-D62B-2E24-ACD2-FD658168746B}"/>
          </ac:picMkLst>
        </pc:picChg>
        <pc:picChg chg="add mod">
          <ac:chgData name="Sahiera Anees" userId="5264f7d081551d67" providerId="LiveId" clId="{647B25D6-BB03-4486-8DFC-0FC64C33712A}" dt="2024-02-23T22:57:12.755" v="5321" actId="931"/>
          <ac:picMkLst>
            <pc:docMk/>
            <pc:sldMk cId="2498138401" sldId="256"/>
            <ac:picMk id="21" creationId="{41802037-4883-51D4-8861-816472FB8761}"/>
          </ac:picMkLst>
        </pc:picChg>
        <pc:picChg chg="add mod">
          <ac:chgData name="Sahiera Anees" userId="5264f7d081551d67" providerId="LiveId" clId="{647B25D6-BB03-4486-8DFC-0FC64C33712A}" dt="2024-02-02T16:26:35.646" v="3696" actId="14100"/>
          <ac:picMkLst>
            <pc:docMk/>
            <pc:sldMk cId="2498138401" sldId="256"/>
            <ac:picMk id="22" creationId="{75CD2AB8-0BBB-C787-3297-730E5E38617C}"/>
          </ac:picMkLst>
        </pc:picChg>
        <pc:picChg chg="add del mod">
          <ac:chgData name="Sahiera Anees" userId="5264f7d081551d67" providerId="LiveId" clId="{647B25D6-BB03-4486-8DFC-0FC64C33712A}" dt="2024-02-02T09:24:28.492" v="91" actId="21"/>
          <ac:picMkLst>
            <pc:docMk/>
            <pc:sldMk cId="2498138401" sldId="256"/>
            <ac:picMk id="23" creationId="{234F9084-A8BE-159B-68AB-33D36F09F02B}"/>
          </ac:picMkLst>
        </pc:picChg>
        <pc:picChg chg="add del mod">
          <ac:chgData name="Sahiera Anees" userId="5264f7d081551d67" providerId="LiveId" clId="{647B25D6-BB03-4486-8DFC-0FC64C33712A}" dt="2024-02-02T09:27:23.923" v="97" actId="21"/>
          <ac:picMkLst>
            <pc:docMk/>
            <pc:sldMk cId="2498138401" sldId="256"/>
            <ac:picMk id="25" creationId="{90A91404-DCED-F40A-0A6A-5BF4B28B92BC}"/>
          </ac:picMkLst>
        </pc:picChg>
        <pc:picChg chg="add del mod">
          <ac:chgData name="Sahiera Anees" userId="5264f7d081551d67" providerId="LiveId" clId="{647B25D6-BB03-4486-8DFC-0FC64C33712A}" dt="2024-02-23T22:58:26.077" v="5327" actId="478"/>
          <ac:picMkLst>
            <pc:docMk/>
            <pc:sldMk cId="2498138401" sldId="256"/>
            <ac:picMk id="26" creationId="{9CC43277-5B6D-94D0-77EF-39E8B782232C}"/>
          </ac:picMkLst>
        </pc:picChg>
        <pc:picChg chg="add del mod">
          <ac:chgData name="Sahiera Anees" userId="5264f7d081551d67" providerId="LiveId" clId="{647B25D6-BB03-4486-8DFC-0FC64C33712A}" dt="2024-02-02T09:27:54.782" v="103" actId="21"/>
          <ac:picMkLst>
            <pc:docMk/>
            <pc:sldMk cId="2498138401" sldId="256"/>
            <ac:picMk id="27" creationId="{D87B4B53-8229-85FA-3B5E-C4E7B74A6CEF}"/>
          </ac:picMkLst>
        </pc:picChg>
        <pc:picChg chg="add del mod">
          <ac:chgData name="Sahiera Anees" userId="5264f7d081551d67" providerId="LiveId" clId="{647B25D6-BB03-4486-8DFC-0FC64C33712A}" dt="2024-02-23T22:59:36.451" v="5329" actId="478"/>
          <ac:picMkLst>
            <pc:docMk/>
            <pc:sldMk cId="2498138401" sldId="256"/>
            <ac:picMk id="28" creationId="{2DD302DD-B09C-762F-0700-D4090A54D95A}"/>
          </ac:picMkLst>
        </pc:picChg>
        <pc:picChg chg="add del mod">
          <ac:chgData name="Sahiera Anees" userId="5264f7d081551d67" providerId="LiveId" clId="{647B25D6-BB03-4486-8DFC-0FC64C33712A}" dt="2024-02-23T23:01:45.171" v="5335" actId="478"/>
          <ac:picMkLst>
            <pc:docMk/>
            <pc:sldMk cId="2498138401" sldId="256"/>
            <ac:picMk id="30" creationId="{7418DD1C-6A84-36B4-1E29-EACE7435E6AA}"/>
          </ac:picMkLst>
        </pc:picChg>
        <pc:picChg chg="add del mod">
          <ac:chgData name="Sahiera Anees" userId="5264f7d081551d67" providerId="LiveId" clId="{647B25D6-BB03-4486-8DFC-0FC64C33712A}" dt="2024-02-23T23:01:45.171" v="5335" actId="478"/>
          <ac:picMkLst>
            <pc:docMk/>
            <pc:sldMk cId="2498138401" sldId="256"/>
            <ac:picMk id="33" creationId="{B92B5267-152C-7119-23E4-AFF4585CE204}"/>
          </ac:picMkLst>
        </pc:picChg>
        <pc:picChg chg="add del mod">
          <ac:chgData name="Sahiera Anees" userId="5264f7d081551d67" providerId="LiveId" clId="{647B25D6-BB03-4486-8DFC-0FC64C33712A}" dt="2024-02-23T23:01:45.171" v="5335" actId="478"/>
          <ac:picMkLst>
            <pc:docMk/>
            <pc:sldMk cId="2498138401" sldId="256"/>
            <ac:picMk id="35" creationId="{BF4ABC89-F7E2-05D9-A90E-0CF32371CB73}"/>
          </ac:picMkLst>
        </pc:picChg>
        <pc:picChg chg="add del mod ord">
          <ac:chgData name="Sahiera Anees" userId="5264f7d081551d67" providerId="LiveId" clId="{647B25D6-BB03-4486-8DFC-0FC64C33712A}" dt="2024-02-02T09:46:04.946" v="429" actId="21"/>
          <ac:picMkLst>
            <pc:docMk/>
            <pc:sldMk cId="2498138401" sldId="256"/>
            <ac:picMk id="36" creationId="{6D952016-96DB-0616-0754-CDD3505D5252}"/>
          </ac:picMkLst>
        </pc:picChg>
        <pc:picChg chg="add del mod">
          <ac:chgData name="Sahiera Anees" userId="5264f7d081551d67" providerId="LiveId" clId="{647B25D6-BB03-4486-8DFC-0FC64C33712A}" dt="2024-02-23T23:01:45.171" v="5335" actId="478"/>
          <ac:picMkLst>
            <pc:docMk/>
            <pc:sldMk cId="2498138401" sldId="256"/>
            <ac:picMk id="38" creationId="{5FA21AB0-ECFA-8A02-EF1B-3C60FFB4D804}"/>
          </ac:picMkLst>
        </pc:picChg>
        <pc:picChg chg="add del mod">
          <ac:chgData name="Sahiera Anees" userId="5264f7d081551d67" providerId="LiveId" clId="{647B25D6-BB03-4486-8DFC-0FC64C33712A}" dt="2024-02-02T09:46:17.031" v="431" actId="21"/>
          <ac:picMkLst>
            <pc:docMk/>
            <pc:sldMk cId="2498138401" sldId="256"/>
            <ac:picMk id="38" creationId="{E2111B32-447A-565F-2903-44BDD224E4FF}"/>
          </ac:picMkLst>
        </pc:picChg>
        <pc:picChg chg="add del mod">
          <ac:chgData name="Sahiera Anees" userId="5264f7d081551d67" providerId="LiveId" clId="{647B25D6-BB03-4486-8DFC-0FC64C33712A}" dt="2024-02-02T09:46:12.846" v="430" actId="21"/>
          <ac:picMkLst>
            <pc:docMk/>
            <pc:sldMk cId="2498138401" sldId="256"/>
            <ac:picMk id="41" creationId="{21907C40-361E-00EB-52A4-22C00F22E2CE}"/>
          </ac:picMkLst>
        </pc:picChg>
        <pc:picChg chg="add del mod">
          <ac:chgData name="Sahiera Anees" userId="5264f7d081551d67" providerId="LiveId" clId="{647B25D6-BB03-4486-8DFC-0FC64C33712A}" dt="2024-02-23T23:03:44.946" v="5344" actId="21"/>
          <ac:picMkLst>
            <pc:docMk/>
            <pc:sldMk cId="2498138401" sldId="256"/>
            <ac:picMk id="41" creationId="{F8BBCB1D-D2C8-680D-4C0A-0DA3F6A30F79}"/>
          </ac:picMkLst>
        </pc:picChg>
        <pc:picChg chg="add del mod">
          <ac:chgData name="Sahiera Anees" userId="5264f7d081551d67" providerId="LiveId" clId="{647B25D6-BB03-4486-8DFC-0FC64C33712A}" dt="2024-02-23T23:03:58.869" v="5349" actId="478"/>
          <ac:picMkLst>
            <pc:docMk/>
            <pc:sldMk cId="2498138401" sldId="256"/>
            <ac:picMk id="43" creationId="{93DF68C4-025A-B90D-9BEA-2A3743092FCB}"/>
          </ac:picMkLst>
        </pc:picChg>
        <pc:picChg chg="add mod ord">
          <ac:chgData name="Sahiera Anees" userId="5264f7d081551d67" providerId="LiveId" clId="{647B25D6-BB03-4486-8DFC-0FC64C33712A}" dt="2024-02-02T09:47:09.112" v="442" actId="931"/>
          <ac:picMkLst>
            <pc:docMk/>
            <pc:sldMk cId="2498138401" sldId="256"/>
            <ac:picMk id="44" creationId="{3BB4F1D1-4516-5016-387E-0CD06B50F3DA}"/>
          </ac:picMkLst>
        </pc:picChg>
        <pc:picChg chg="add del mod">
          <ac:chgData name="Sahiera Anees" userId="5264f7d081551d67" providerId="LiveId" clId="{647B25D6-BB03-4486-8DFC-0FC64C33712A}" dt="2024-02-23T23:05:37.599" v="5359" actId="21"/>
          <ac:picMkLst>
            <pc:docMk/>
            <pc:sldMk cId="2498138401" sldId="256"/>
            <ac:picMk id="45" creationId="{BB0D68BB-4387-10B0-A743-0B6D15DCF40B}"/>
          </ac:picMkLst>
        </pc:picChg>
        <pc:picChg chg="add del mod ord">
          <ac:chgData name="Sahiera Anees" userId="5264f7d081551d67" providerId="LiveId" clId="{647B25D6-BB03-4486-8DFC-0FC64C33712A}" dt="2024-02-02T09:49:19.138" v="455" actId="21"/>
          <ac:picMkLst>
            <pc:docMk/>
            <pc:sldMk cId="2498138401" sldId="256"/>
            <ac:picMk id="46" creationId="{51F66652-5370-A778-F719-A538E96845B5}"/>
          </ac:picMkLst>
        </pc:picChg>
        <pc:picChg chg="add del mod">
          <ac:chgData name="Sahiera Anees" userId="5264f7d081551d67" providerId="LiveId" clId="{647B25D6-BB03-4486-8DFC-0FC64C33712A}" dt="2024-02-23T23:06:38.843" v="5361" actId="478"/>
          <ac:picMkLst>
            <pc:docMk/>
            <pc:sldMk cId="2498138401" sldId="256"/>
            <ac:picMk id="47" creationId="{4F85C0B0-BF69-4F3E-58C4-77EC0927D04E}"/>
          </ac:picMkLst>
        </pc:picChg>
        <pc:picChg chg="add del mod ord">
          <ac:chgData name="Sahiera Anees" userId="5264f7d081551d67" providerId="LiveId" clId="{647B25D6-BB03-4486-8DFC-0FC64C33712A}" dt="2024-02-24T07:18:48.962" v="5745"/>
          <ac:picMkLst>
            <pc:docMk/>
            <pc:sldMk cId="2498138401" sldId="256"/>
            <ac:picMk id="48" creationId="{CD26C5A5-DA78-132E-8B9D-B4C1310FA8E4}"/>
          </ac:picMkLst>
        </pc:picChg>
        <pc:picChg chg="add del mod">
          <ac:chgData name="Sahiera Anees" userId="5264f7d081551d67" providerId="LiveId" clId="{647B25D6-BB03-4486-8DFC-0FC64C33712A}" dt="2024-02-02T13:50:21.150" v="3438" actId="478"/>
          <ac:picMkLst>
            <pc:docMk/>
            <pc:sldMk cId="2498138401" sldId="256"/>
            <ac:picMk id="49" creationId="{0963CF55-8ED2-0DCA-DCF2-4AF3DA58DA85}"/>
          </ac:picMkLst>
        </pc:picChg>
        <pc:picChg chg="add del mod">
          <ac:chgData name="Sahiera Anees" userId="5264f7d081551d67" providerId="LiveId" clId="{647B25D6-BB03-4486-8DFC-0FC64C33712A}" dt="2024-02-23T23:08:41.544" v="5373" actId="21"/>
          <ac:picMkLst>
            <pc:docMk/>
            <pc:sldMk cId="2498138401" sldId="256"/>
            <ac:picMk id="50" creationId="{6EC16ABF-9157-AF99-BCD8-AB89CD20B424}"/>
          </ac:picMkLst>
        </pc:picChg>
        <pc:picChg chg="add del mod">
          <ac:chgData name="Sahiera Anees" userId="5264f7d081551d67" providerId="LiveId" clId="{647B25D6-BB03-4486-8DFC-0FC64C33712A}" dt="2024-02-23T23:09:54.722" v="5375" actId="478"/>
          <ac:picMkLst>
            <pc:docMk/>
            <pc:sldMk cId="2498138401" sldId="256"/>
            <ac:picMk id="52" creationId="{0038BA68-AFED-473F-9547-B1475609810B}"/>
          </ac:picMkLst>
        </pc:picChg>
        <pc:picChg chg="add del mod">
          <ac:chgData name="Sahiera Anees" userId="5264f7d081551d67" providerId="LiveId" clId="{647B25D6-BB03-4486-8DFC-0FC64C33712A}" dt="2024-02-02T09:57:06.825" v="490" actId="21"/>
          <ac:picMkLst>
            <pc:docMk/>
            <pc:sldMk cId="2498138401" sldId="256"/>
            <ac:picMk id="53" creationId="{F592874A-A22A-A99F-A7EB-5EC81719256A}"/>
          </ac:picMkLst>
        </pc:picChg>
        <pc:picChg chg="add del mod">
          <ac:chgData name="Sahiera Anees" userId="5264f7d081551d67" providerId="LiveId" clId="{647B25D6-BB03-4486-8DFC-0FC64C33712A}" dt="2024-02-23T23:10:47.664" v="5384" actId="478"/>
          <ac:picMkLst>
            <pc:docMk/>
            <pc:sldMk cId="2498138401" sldId="256"/>
            <ac:picMk id="57" creationId="{082BAD3B-F19F-260A-51EC-619841E9A1B4}"/>
          </ac:picMkLst>
        </pc:picChg>
        <pc:picChg chg="add del mod">
          <ac:chgData name="Sahiera Anees" userId="5264f7d081551d67" providerId="LiveId" clId="{647B25D6-BB03-4486-8DFC-0FC64C33712A}" dt="2024-02-23T23:12:41.208" v="5394" actId="478"/>
          <ac:picMkLst>
            <pc:docMk/>
            <pc:sldMk cId="2498138401" sldId="256"/>
            <ac:picMk id="60" creationId="{B179FAFE-14C3-9886-0ED4-C3A20EC4A53B}"/>
          </ac:picMkLst>
        </pc:picChg>
        <pc:picChg chg="add mod">
          <ac:chgData name="Sahiera Anees" userId="5264f7d081551d67" providerId="LiveId" clId="{647B25D6-BB03-4486-8DFC-0FC64C33712A}" dt="2024-02-02T11:57:49.233" v="2422" actId="1076"/>
          <ac:picMkLst>
            <pc:docMk/>
            <pc:sldMk cId="2498138401" sldId="256"/>
            <ac:picMk id="61" creationId="{0A1ACD20-AE31-DD24-4144-34939D61D277}"/>
          </ac:picMkLst>
        </pc:picChg>
        <pc:picChg chg="add del mod">
          <ac:chgData name="Sahiera Anees" userId="5264f7d081551d67" providerId="LiveId" clId="{647B25D6-BB03-4486-8DFC-0FC64C33712A}" dt="2024-02-23T23:13:13.281" v="5401" actId="478"/>
          <ac:picMkLst>
            <pc:docMk/>
            <pc:sldMk cId="2498138401" sldId="256"/>
            <ac:picMk id="1024" creationId="{B0120653-7F18-5989-ED78-7732B1B8FD09}"/>
          </ac:picMkLst>
        </pc:picChg>
        <pc:picChg chg="add del mod">
          <ac:chgData name="Sahiera Anees" userId="5264f7d081551d67" providerId="LiveId" clId="{647B25D6-BB03-4486-8DFC-0FC64C33712A}" dt="2024-02-22T17:16:23.978" v="4520" actId="21"/>
          <ac:picMkLst>
            <pc:docMk/>
            <pc:sldMk cId="2498138401" sldId="256"/>
            <ac:picMk id="1026" creationId="{40BF5D61-6C06-E8CE-9426-A0C7F5D1EFBF}"/>
          </ac:picMkLst>
        </pc:picChg>
        <pc:picChg chg="add del mod">
          <ac:chgData name="Sahiera Anees" userId="5264f7d081551d67" providerId="LiveId" clId="{647B25D6-BB03-4486-8DFC-0FC64C33712A}" dt="2024-02-02T12:41:19.852" v="2705" actId="478"/>
          <ac:picMkLst>
            <pc:docMk/>
            <pc:sldMk cId="2498138401" sldId="256"/>
            <ac:picMk id="1026" creationId="{78C6DC0F-CC6E-224F-C4CF-7279E2BA38FE}"/>
          </ac:picMkLst>
        </pc:picChg>
        <pc:picChg chg="add del mod">
          <ac:chgData name="Sahiera Anees" userId="5264f7d081551d67" providerId="LiveId" clId="{647B25D6-BB03-4486-8DFC-0FC64C33712A}" dt="2024-02-23T23:13:12.128" v="5400" actId="478"/>
          <ac:picMkLst>
            <pc:docMk/>
            <pc:sldMk cId="2498138401" sldId="256"/>
            <ac:picMk id="1027" creationId="{641059E4-DCD7-9D68-8440-C968D6AD6921}"/>
          </ac:picMkLst>
        </pc:picChg>
        <pc:picChg chg="del">
          <ac:chgData name="Sahiera Anees" userId="5264f7d081551d67" providerId="LiveId" clId="{647B25D6-BB03-4486-8DFC-0FC64C33712A}" dt="2024-02-02T09:13:53.565" v="5" actId="21"/>
          <ac:picMkLst>
            <pc:docMk/>
            <pc:sldMk cId="2498138401" sldId="256"/>
            <ac:picMk id="1028" creationId="{55C706FC-05A6-B2BD-B3E0-30D9417F815C}"/>
          </ac:picMkLst>
        </pc:picChg>
        <pc:picChg chg="add del mod">
          <ac:chgData name="Sahiera Anees" userId="5264f7d081551d67" providerId="LiveId" clId="{647B25D6-BB03-4486-8DFC-0FC64C33712A}" dt="2024-02-23T22:52:36.288" v="5308" actId="478"/>
          <ac:picMkLst>
            <pc:docMk/>
            <pc:sldMk cId="2498138401" sldId="256"/>
            <ac:picMk id="1028" creationId="{774CB433-C1E0-4A76-52A9-54167BA8EDD6}"/>
          </ac:picMkLst>
        </pc:picChg>
        <pc:picChg chg="add del mod">
          <ac:chgData name="Sahiera Anees" userId="5264f7d081551d67" providerId="LiveId" clId="{647B25D6-BB03-4486-8DFC-0FC64C33712A}" dt="2024-02-23T22:53:35.401" v="5315" actId="478"/>
          <ac:picMkLst>
            <pc:docMk/>
            <pc:sldMk cId="2498138401" sldId="256"/>
            <ac:picMk id="1030" creationId="{1F452185-2C1B-4547-1278-E4EB9D88F2C5}"/>
          </ac:picMkLst>
        </pc:picChg>
        <pc:picChg chg="add del mod">
          <ac:chgData name="Sahiera Anees" userId="5264f7d081551d67" providerId="LiveId" clId="{647B25D6-BB03-4486-8DFC-0FC64C33712A}" dt="2024-02-23T23:14:08.730" v="5412" actId="478"/>
          <ac:picMkLst>
            <pc:docMk/>
            <pc:sldMk cId="2498138401" sldId="256"/>
            <ac:picMk id="1031" creationId="{9E40010A-9465-CFB5-0AE4-8B6AF99F85B0}"/>
          </ac:picMkLst>
        </pc:picChg>
        <pc:picChg chg="add del mod">
          <ac:chgData name="Sahiera Anees" userId="5264f7d081551d67" providerId="LiveId" clId="{647B25D6-BB03-4486-8DFC-0FC64C33712A}" dt="2024-02-23T22:54:40.286" v="5320" actId="478"/>
          <ac:picMkLst>
            <pc:docMk/>
            <pc:sldMk cId="2498138401" sldId="256"/>
            <ac:picMk id="1032" creationId="{02A0B724-B2FF-D635-2AB4-5F4D14989A29}"/>
          </ac:picMkLst>
        </pc:picChg>
        <pc:picChg chg="add del mod">
          <ac:chgData name="Sahiera Anees" userId="5264f7d081551d67" providerId="LiveId" clId="{647B25D6-BB03-4486-8DFC-0FC64C33712A}" dt="2024-02-23T23:22:01.915" v="5489" actId="478"/>
          <ac:picMkLst>
            <pc:docMk/>
            <pc:sldMk cId="2498138401" sldId="256"/>
            <ac:picMk id="1034" creationId="{9A1134FF-D64B-DD4E-3E71-54C0DE7B571B}"/>
          </ac:picMkLst>
        </pc:picChg>
        <pc:picChg chg="add del mod">
          <ac:chgData name="Sahiera Anees" userId="5264f7d081551d67" providerId="LiveId" clId="{647B25D6-BB03-4486-8DFC-0FC64C33712A}" dt="2024-02-23T23:20:32.992" v="5435" actId="478"/>
          <ac:picMkLst>
            <pc:docMk/>
            <pc:sldMk cId="2498138401" sldId="256"/>
            <ac:picMk id="1036" creationId="{5050844E-1CB2-E532-410C-EA095F51E84A}"/>
          </ac:picMkLst>
        </pc:picChg>
        <pc:picChg chg="del">
          <ac:chgData name="Sahiera Anees" userId="5264f7d081551d67" providerId="LiveId" clId="{647B25D6-BB03-4486-8DFC-0FC64C33712A}" dt="2024-02-02T09:14:01.966" v="7" actId="21"/>
          <ac:picMkLst>
            <pc:docMk/>
            <pc:sldMk cId="2498138401" sldId="256"/>
            <ac:picMk id="1036" creationId="{6F08184A-E803-4ADC-1B01-4DD068F5417F}"/>
          </ac:picMkLst>
        </pc:picChg>
        <pc:picChg chg="add del mod">
          <ac:chgData name="Sahiera Anees" userId="5264f7d081551d67" providerId="LiveId" clId="{647B25D6-BB03-4486-8DFC-0FC64C33712A}" dt="2024-02-23T23:25:42.519" v="5511" actId="21"/>
          <ac:picMkLst>
            <pc:docMk/>
            <pc:sldMk cId="2498138401" sldId="256"/>
            <ac:picMk id="1039" creationId="{7C478E78-7665-7312-9B35-7724B356FE30}"/>
          </ac:picMkLst>
        </pc:picChg>
        <pc:picChg chg="add del mod">
          <ac:chgData name="Sahiera Anees" userId="5264f7d081551d67" providerId="LiveId" clId="{647B25D6-BB03-4486-8DFC-0FC64C33712A}" dt="2024-02-23T22:49:51.257" v="5295" actId="21"/>
          <ac:picMkLst>
            <pc:docMk/>
            <pc:sldMk cId="2498138401" sldId="256"/>
            <ac:picMk id="1040" creationId="{D594069A-35E9-37E1-22EA-0D2BB66B5ADB}"/>
          </ac:picMkLst>
        </pc:picChg>
        <pc:picChg chg="add del mod">
          <ac:chgData name="Sahiera Anees" userId="5264f7d081551d67" providerId="LiveId" clId="{647B25D6-BB03-4486-8DFC-0FC64C33712A}" dt="2024-02-02T12:47:35.014" v="2760" actId="21"/>
          <ac:picMkLst>
            <pc:docMk/>
            <pc:sldMk cId="2498138401" sldId="256"/>
            <ac:picMk id="1042" creationId="{8F164536-C0E1-0423-A470-CA7FEB7B4D02}"/>
          </ac:picMkLst>
        </pc:picChg>
        <pc:picChg chg="add del mod">
          <ac:chgData name="Sahiera Anees" userId="5264f7d081551d67" providerId="LiveId" clId="{647B25D6-BB03-4486-8DFC-0FC64C33712A}" dt="2024-02-23T23:25:07.566" v="5502" actId="478"/>
          <ac:picMkLst>
            <pc:docMk/>
            <pc:sldMk cId="2498138401" sldId="256"/>
            <ac:picMk id="1042" creationId="{E566005D-E351-4926-DA35-F5B643EBD52B}"/>
          </ac:picMkLst>
        </pc:picChg>
        <pc:picChg chg="add del mod">
          <ac:chgData name="Sahiera Anees" userId="5264f7d081551d67" providerId="LiveId" clId="{647B25D6-BB03-4486-8DFC-0FC64C33712A}" dt="2024-02-23T22:49:44.373" v="5294" actId="21"/>
          <ac:picMkLst>
            <pc:docMk/>
            <pc:sldMk cId="2498138401" sldId="256"/>
            <ac:picMk id="1044" creationId="{46EE3079-7E6A-0462-BDC5-75689FF82846}"/>
          </ac:picMkLst>
        </pc:picChg>
        <pc:picChg chg="add del mod">
          <ac:chgData name="Sahiera Anees" userId="5264f7d081551d67" providerId="LiveId" clId="{647B25D6-BB03-4486-8DFC-0FC64C33712A}" dt="2024-02-23T23:25:48.442" v="5512" actId="478"/>
          <ac:picMkLst>
            <pc:docMk/>
            <pc:sldMk cId="2498138401" sldId="256"/>
            <ac:picMk id="1045" creationId="{38FF288A-5E2C-274E-367B-96FAA421088B}"/>
          </ac:picMkLst>
        </pc:picChg>
        <pc:picChg chg="add del mod">
          <ac:chgData name="Sahiera Anees" userId="5264f7d081551d67" providerId="LiveId" clId="{647B25D6-BB03-4486-8DFC-0FC64C33712A}" dt="2024-02-23T22:49:41.332" v="5293" actId="21"/>
          <ac:picMkLst>
            <pc:docMk/>
            <pc:sldMk cId="2498138401" sldId="256"/>
            <ac:picMk id="1046" creationId="{A9134286-E685-5063-3504-58C7DF527AF1}"/>
          </ac:picMkLst>
        </pc:picChg>
        <pc:picChg chg="add mod">
          <ac:chgData name="Sahiera Anees" userId="5264f7d081551d67" providerId="LiveId" clId="{647B25D6-BB03-4486-8DFC-0FC64C33712A}" dt="2024-02-02T12:52:22.760" v="2787" actId="1076"/>
          <ac:picMkLst>
            <pc:docMk/>
            <pc:sldMk cId="2498138401" sldId="256"/>
            <ac:picMk id="1048" creationId="{7DB9CFAE-2403-CA74-4E1C-0D8D0862F2BF}"/>
          </ac:picMkLst>
        </pc:picChg>
        <pc:picChg chg="add del mod">
          <ac:chgData name="Sahiera Anees" userId="5264f7d081551d67" providerId="LiveId" clId="{647B25D6-BB03-4486-8DFC-0FC64C33712A}" dt="2024-02-23T23:30:22.561" v="5522" actId="21"/>
          <ac:picMkLst>
            <pc:docMk/>
            <pc:sldMk cId="2498138401" sldId="256"/>
            <ac:picMk id="1048" creationId="{C4BC218E-0423-6F9A-F5DC-F04D480804A4}"/>
          </ac:picMkLst>
        </pc:picChg>
        <pc:picChg chg="add mod">
          <ac:chgData name="Sahiera Anees" userId="5264f7d081551d67" providerId="LiveId" clId="{647B25D6-BB03-4486-8DFC-0FC64C33712A}" dt="2024-02-02T12:52:22.760" v="2787" actId="1076"/>
          <ac:picMkLst>
            <pc:docMk/>
            <pc:sldMk cId="2498138401" sldId="256"/>
            <ac:picMk id="1050" creationId="{AAB055EB-EF3B-D207-732A-6E19742D4B5B}"/>
          </ac:picMkLst>
        </pc:picChg>
        <pc:picChg chg="add mod">
          <ac:chgData name="Sahiera Anees" userId="5264f7d081551d67" providerId="LiveId" clId="{647B25D6-BB03-4486-8DFC-0FC64C33712A}" dt="2024-02-24T07:02:02.238" v="5685"/>
          <ac:picMkLst>
            <pc:docMk/>
            <pc:sldMk cId="2498138401" sldId="256"/>
            <ac:picMk id="1050" creationId="{D55607DB-18B3-03B7-1C30-A33D35BED971}"/>
          </ac:picMkLst>
        </pc:picChg>
        <pc:picChg chg="add mod">
          <ac:chgData name="Sahiera Anees" userId="5264f7d081551d67" providerId="LiveId" clId="{647B25D6-BB03-4486-8DFC-0FC64C33712A}" dt="2024-02-02T12:52:54.012" v="2796" actId="1076"/>
          <ac:picMkLst>
            <pc:docMk/>
            <pc:sldMk cId="2498138401" sldId="256"/>
            <ac:picMk id="1052" creationId="{D1E84556-EA37-ADAC-7A50-CE9FAB968D27}"/>
          </ac:picMkLst>
        </pc:picChg>
        <pc:picChg chg="add mod">
          <ac:chgData name="Sahiera Anees" userId="5264f7d081551d67" providerId="LiveId" clId="{647B25D6-BB03-4486-8DFC-0FC64C33712A}" dt="2024-02-24T07:01:58.077" v="5684" actId="1076"/>
          <ac:picMkLst>
            <pc:docMk/>
            <pc:sldMk cId="2498138401" sldId="256"/>
            <ac:picMk id="1053" creationId="{F518F1C0-5D85-FB03-1CE1-CC0961D55979}"/>
          </ac:picMkLst>
        </pc:picChg>
        <pc:picChg chg="add del mod">
          <ac:chgData name="Sahiera Anees" userId="5264f7d081551d67" providerId="LiveId" clId="{647B25D6-BB03-4486-8DFC-0FC64C33712A}" dt="2024-02-02T13:09:43.793" v="3173" actId="21"/>
          <ac:picMkLst>
            <pc:docMk/>
            <pc:sldMk cId="2498138401" sldId="256"/>
            <ac:picMk id="1058" creationId="{E6946B26-E55B-D278-E25B-845A435545D4}"/>
          </ac:picMkLst>
        </pc:picChg>
        <pc:picChg chg="add del mod">
          <ac:chgData name="Sahiera Anees" userId="5264f7d081551d67" providerId="LiveId" clId="{647B25D6-BB03-4486-8DFC-0FC64C33712A}" dt="2024-02-24T07:06:04.441" v="5711" actId="478"/>
          <ac:picMkLst>
            <pc:docMk/>
            <pc:sldMk cId="2498138401" sldId="256"/>
            <ac:picMk id="1060" creationId="{C3839982-25B2-FA39-89A8-E82D9917256F}"/>
          </ac:picMkLst>
        </pc:picChg>
        <pc:picChg chg="add del mod">
          <ac:chgData name="Sahiera Anees" userId="5264f7d081551d67" providerId="LiveId" clId="{647B25D6-BB03-4486-8DFC-0FC64C33712A}" dt="2024-02-24T07:11:25.745" v="5722" actId="478"/>
          <ac:picMkLst>
            <pc:docMk/>
            <pc:sldMk cId="2498138401" sldId="256"/>
            <ac:picMk id="1062" creationId="{EDEA69BE-3495-3826-9522-3D651B6D3708}"/>
          </ac:picMkLst>
        </pc:picChg>
        <pc:picChg chg="add del mod modCrop">
          <ac:chgData name="Sahiera Anees" userId="5264f7d081551d67" providerId="LiveId" clId="{647B25D6-BB03-4486-8DFC-0FC64C33712A}" dt="2024-02-24T07:19:58.627" v="5756" actId="478"/>
          <ac:picMkLst>
            <pc:docMk/>
            <pc:sldMk cId="2498138401" sldId="256"/>
            <ac:picMk id="1065" creationId="{FD6D55EE-F360-A1BA-C855-525163BA5F4E}"/>
          </ac:picMkLst>
        </pc:picChg>
        <pc:picChg chg="add mod">
          <ac:chgData name="Sahiera Anees" userId="5264f7d081551d67" providerId="LiveId" clId="{647B25D6-BB03-4486-8DFC-0FC64C33712A}" dt="2024-02-26T10:24:28.962" v="6384" actId="1076"/>
          <ac:picMkLst>
            <pc:docMk/>
            <pc:sldMk cId="2498138401" sldId="256"/>
            <ac:picMk id="1076" creationId="{E6B2FC51-759B-24D5-8D92-B1DFAE610B11}"/>
          </ac:picMkLst>
        </pc:picChg>
        <pc:cxnChg chg="add del mod">
          <ac:chgData name="Sahiera Anees" userId="5264f7d081551d67" providerId="LiveId" clId="{647B25D6-BB03-4486-8DFC-0FC64C33712A}" dt="2024-02-02T09:49:22.180" v="456" actId="21"/>
          <ac:cxnSpMkLst>
            <pc:docMk/>
            <pc:sldMk cId="2498138401" sldId="256"/>
            <ac:cxnSpMk id="11" creationId="{112A45BD-20C8-0315-6AF6-B57A26292D19}"/>
          </ac:cxnSpMkLst>
        </pc:cxnChg>
        <pc:cxnChg chg="add del mod">
          <ac:chgData name="Sahiera Anees" userId="5264f7d081551d67" providerId="LiveId" clId="{647B25D6-BB03-4486-8DFC-0FC64C33712A}" dt="2024-02-02T09:49:24.166" v="457" actId="21"/>
          <ac:cxnSpMkLst>
            <pc:docMk/>
            <pc:sldMk cId="2498138401" sldId="256"/>
            <ac:cxnSpMk id="18" creationId="{B0E0F832-7785-BEA7-CA1C-4654CA183F8A}"/>
          </ac:cxnSpMkLst>
        </pc:cxnChg>
      </pc:sldChg>
      <pc:sldChg chg="addSp delSp modSp new mod">
        <pc:chgData name="Sahiera Anees" userId="5264f7d081551d67" providerId="LiveId" clId="{647B25D6-BB03-4486-8DFC-0FC64C33712A}" dt="2024-02-07T14:34:32.520" v="4282" actId="1076"/>
        <pc:sldMkLst>
          <pc:docMk/>
          <pc:sldMk cId="1529068070" sldId="257"/>
        </pc:sldMkLst>
        <pc:spChg chg="mod">
          <ac:chgData name="Sahiera Anees" userId="5264f7d081551d67" providerId="LiveId" clId="{647B25D6-BB03-4486-8DFC-0FC64C33712A}" dt="2024-02-05T12:32:58.527" v="4181"/>
          <ac:spMkLst>
            <pc:docMk/>
            <pc:sldMk cId="1529068070" sldId="257"/>
            <ac:spMk id="2" creationId="{0321E69F-6D4D-C92D-D38B-31D796D682B2}"/>
          </ac:spMkLst>
        </pc:spChg>
        <pc:spChg chg="del">
          <ac:chgData name="Sahiera Anees" userId="5264f7d081551d67" providerId="LiveId" clId="{647B25D6-BB03-4486-8DFC-0FC64C33712A}" dt="2024-02-02T10:55:15.970" v="769" actId="21"/>
          <ac:spMkLst>
            <pc:docMk/>
            <pc:sldMk cId="1529068070" sldId="257"/>
            <ac:spMk id="3" creationId="{D945BB8C-373E-94C5-0307-0945E7E2BAAB}"/>
          </ac:spMkLst>
        </pc:spChg>
        <pc:spChg chg="add mod">
          <ac:chgData name="Sahiera Anees" userId="5264f7d081551d67" providerId="LiveId" clId="{647B25D6-BB03-4486-8DFC-0FC64C33712A}" dt="2024-02-02T12:41:50.088" v="2710"/>
          <ac:spMkLst>
            <pc:docMk/>
            <pc:sldMk cId="1529068070" sldId="257"/>
            <ac:spMk id="5" creationId="{8A74FAED-60D6-44D7-A847-218FB712DE7A}"/>
          </ac:spMkLst>
        </pc:spChg>
        <pc:spChg chg="add mod">
          <ac:chgData name="Sahiera Anees" userId="5264f7d081551d67" providerId="LiveId" clId="{647B25D6-BB03-4486-8DFC-0FC64C33712A}" dt="2024-02-02T13:12:42.931" v="3192" actId="403"/>
          <ac:spMkLst>
            <pc:docMk/>
            <pc:sldMk cId="1529068070" sldId="257"/>
            <ac:spMk id="6" creationId="{CEFD768E-FA45-EF90-8F1E-4F6A7CCB53E4}"/>
          </ac:spMkLst>
        </pc:spChg>
        <pc:picChg chg="add mod">
          <ac:chgData name="Sahiera Anees" userId="5264f7d081551d67" providerId="LiveId" clId="{647B25D6-BB03-4486-8DFC-0FC64C33712A}" dt="2024-02-07T14:34:32.520" v="4282" actId="1076"/>
          <ac:picMkLst>
            <pc:docMk/>
            <pc:sldMk cId="1529068070" sldId="257"/>
            <ac:picMk id="3" creationId="{721556A5-FCBB-6464-1A2C-50A6D89D7D84}"/>
          </ac:picMkLst>
        </pc:picChg>
        <pc:picChg chg="add mod">
          <ac:chgData name="Sahiera Anees" userId="5264f7d081551d67" providerId="LiveId" clId="{647B25D6-BB03-4486-8DFC-0FC64C33712A}" dt="2024-02-02T12:41:26.852" v="2706"/>
          <ac:picMkLst>
            <pc:docMk/>
            <pc:sldMk cId="1529068070" sldId="257"/>
            <ac:picMk id="4" creationId="{F83F2735-3912-A32F-1A41-E215253C612E}"/>
          </ac:picMkLst>
        </pc:picChg>
      </pc:sldChg>
      <pc:sldChg chg="del">
        <pc:chgData name="Sahiera Anees" userId="5264f7d081551d67" providerId="LiveId" clId="{647B25D6-BB03-4486-8DFC-0FC64C33712A}" dt="2024-02-02T09:13:12.779" v="0" actId="2696"/>
        <pc:sldMkLst>
          <pc:docMk/>
          <pc:sldMk cId="3234424021" sldId="257"/>
        </pc:sldMkLst>
      </pc:sldChg>
      <pc:sldChg chg="new del">
        <pc:chgData name="Sahiera Anees" userId="5264f7d081551d67" providerId="LiveId" clId="{647B25D6-BB03-4486-8DFC-0FC64C33712A}" dt="2024-02-02T11:36:25.076" v="2163" actId="2696"/>
        <pc:sldMkLst>
          <pc:docMk/>
          <pc:sldMk cId="2347066179" sldId="258"/>
        </pc:sldMkLst>
      </pc:sldChg>
      <pc:sldChg chg="addSp delSp modSp add del mod">
        <pc:chgData name="Sahiera Anees" userId="5264f7d081551d67" providerId="LiveId" clId="{647B25D6-BB03-4486-8DFC-0FC64C33712A}" dt="2024-02-23T23:17:19.782" v="5424" actId="2696"/>
        <pc:sldMkLst>
          <pc:docMk/>
          <pc:sldMk cId="4184530333" sldId="267"/>
        </pc:sldMkLst>
        <pc:spChg chg="mod">
          <ac:chgData name="Sahiera Anees" userId="5264f7d081551d67" providerId="LiveId" clId="{647B25D6-BB03-4486-8DFC-0FC64C33712A}" dt="2024-02-23T23:16:59.433" v="5416"/>
          <ac:spMkLst>
            <pc:docMk/>
            <pc:sldMk cId="4184530333" sldId="267"/>
            <ac:spMk id="9" creationId="{43BB720C-A016-49A9-6AFE-9A9D54D11F62}"/>
          </ac:spMkLst>
        </pc:spChg>
        <pc:spChg chg="del">
          <ac:chgData name="Sahiera Anees" userId="5264f7d081551d67" providerId="LiveId" clId="{647B25D6-BB03-4486-8DFC-0FC64C33712A}" dt="2024-02-23T23:16:59.463" v="5419"/>
          <ac:spMkLst>
            <pc:docMk/>
            <pc:sldMk cId="4184530333" sldId="267"/>
            <ac:spMk id="10" creationId="{AE590BB0-025D-F1C8-FBB0-5EFAE290D555}"/>
          </ac:spMkLst>
        </pc:spChg>
        <pc:spChg chg="mod">
          <ac:chgData name="Sahiera Anees" userId="5264f7d081551d67" providerId="LiveId" clId="{647B25D6-BB03-4486-8DFC-0FC64C33712A}" dt="2024-02-23T23:16:59.434" v="5417"/>
          <ac:spMkLst>
            <pc:docMk/>
            <pc:sldMk cId="4184530333" sldId="267"/>
            <ac:spMk id="11" creationId="{6600DF92-F90F-0217-9AC1-EAC137EAF9A3}"/>
          </ac:spMkLst>
        </pc:spChg>
        <pc:spChg chg="mod">
          <ac:chgData name="Sahiera Anees" userId="5264f7d081551d67" providerId="LiveId" clId="{647B25D6-BB03-4486-8DFC-0FC64C33712A}" dt="2024-02-23T23:16:59.434" v="5418"/>
          <ac:spMkLst>
            <pc:docMk/>
            <pc:sldMk cId="4184530333" sldId="267"/>
            <ac:spMk id="12" creationId="{554E3576-EEB9-CA06-02E3-771F60BDAFE0}"/>
          </ac:spMkLst>
        </pc:spChg>
        <pc:picChg chg="add mod">
          <ac:chgData name="Sahiera Anees" userId="5264f7d081551d67" providerId="LiveId" clId="{647B25D6-BB03-4486-8DFC-0FC64C33712A}" dt="2024-02-23T23:16:59.463" v="5419"/>
          <ac:picMkLst>
            <pc:docMk/>
            <pc:sldMk cId="4184530333" sldId="267"/>
            <ac:picMk id="2" creationId="{24ABEC02-A324-3003-E297-03BB4FE1412F}"/>
          </ac:picMkLst>
        </pc:picChg>
      </pc:sldChg>
      <pc:sldChg chg="addSp delSp modSp new del mod">
        <pc:chgData name="Sahiera Anees" userId="5264f7d081551d67" providerId="LiveId" clId="{647B25D6-BB03-4486-8DFC-0FC64C33712A}" dt="2024-02-23T23:17:22.259" v="5425" actId="2696"/>
        <pc:sldMkLst>
          <pc:docMk/>
          <pc:sldMk cId="2696094386" sldId="268"/>
        </pc:sldMkLst>
        <pc:spChg chg="mod">
          <ac:chgData name="Sahiera Anees" userId="5264f7d081551d67" providerId="LiveId" clId="{647B25D6-BB03-4486-8DFC-0FC64C33712A}" dt="2024-02-23T23:16:59.504" v="5420"/>
          <ac:spMkLst>
            <pc:docMk/>
            <pc:sldMk cId="2696094386" sldId="268"/>
            <ac:spMk id="2" creationId="{C0F75E98-43DB-C9D4-9263-B6AA0C6CE6D6}"/>
          </ac:spMkLst>
        </pc:spChg>
        <pc:spChg chg="del">
          <ac:chgData name="Sahiera Anees" userId="5264f7d081551d67" providerId="LiveId" clId="{647B25D6-BB03-4486-8DFC-0FC64C33712A}" dt="2024-02-23T23:17:00.465" v="5422"/>
          <ac:spMkLst>
            <pc:docMk/>
            <pc:sldMk cId="2696094386" sldId="268"/>
            <ac:spMk id="3" creationId="{18E39C1B-4BAB-E21E-0223-03B458C13752}"/>
          </ac:spMkLst>
        </pc:spChg>
        <pc:picChg chg="add mod">
          <ac:chgData name="Sahiera Anees" userId="5264f7d081551d67" providerId="LiveId" clId="{647B25D6-BB03-4486-8DFC-0FC64C33712A}" dt="2024-02-23T23:17:00.465" v="5422"/>
          <ac:picMkLst>
            <pc:docMk/>
            <pc:sldMk cId="2696094386" sldId="268"/>
            <ac:picMk id="9" creationId="{4E9A5D75-9B49-861E-0366-C290B121AF90}"/>
          </ac:picMkLst>
        </pc:picChg>
      </pc:sldChg>
      <pc:sldChg chg="modSp new del mod">
        <pc:chgData name="Sahiera Anees" userId="5264f7d081551d67" providerId="LiveId" clId="{647B25D6-BB03-4486-8DFC-0FC64C33712A}" dt="2024-02-23T23:17:15.981" v="5423" actId="2696"/>
        <pc:sldMkLst>
          <pc:docMk/>
          <pc:sldMk cId="2114433755" sldId="269"/>
        </pc:sldMkLst>
        <pc:spChg chg="mod">
          <ac:chgData name="Sahiera Anees" userId="5264f7d081551d67" providerId="LiveId" clId="{647B25D6-BB03-4486-8DFC-0FC64C33712A}" dt="2024-02-23T23:17:00.421" v="5421"/>
          <ac:spMkLst>
            <pc:docMk/>
            <pc:sldMk cId="2114433755" sldId="269"/>
            <ac:spMk id="2" creationId="{14CAD511-160F-B2A4-6DC8-DA387E24EE85}"/>
          </ac:spMkLst>
        </pc:spChg>
      </pc:sldChg>
      <pc:sldMasterChg chg="add addSldLayout">
        <pc:chgData name="Sahiera Anees" userId="5264f7d081551d67" providerId="LiveId" clId="{647B25D6-BB03-4486-8DFC-0FC64C33712A}" dt="2024-02-23T23:16:58.971" v="5413"/>
        <pc:sldMasterMkLst>
          <pc:docMk/>
          <pc:sldMasterMk cId="1679508059" sldId="2147483661"/>
        </pc:sldMasterMkLst>
        <pc:sldLayoutChg chg="add">
          <pc:chgData name="Sahiera Anees" userId="5264f7d081551d67" providerId="LiveId" clId="{647B25D6-BB03-4486-8DFC-0FC64C33712A}" dt="2024-02-23T23:16:58.971" v="5413"/>
          <pc:sldLayoutMkLst>
            <pc:docMk/>
            <pc:sldMasterMk cId="1679508059" sldId="2147483661"/>
            <pc:sldLayoutMk cId="2824232365" sldId="2147483660"/>
          </pc:sldLayoutMkLst>
        </pc:sldLayoutChg>
        <pc:sldLayoutChg chg="add">
          <pc:chgData name="Sahiera Anees" userId="5264f7d081551d67" providerId="LiveId" clId="{647B25D6-BB03-4486-8DFC-0FC64C33712A}" dt="2024-02-23T23:16:58.971" v="5413"/>
          <pc:sldLayoutMkLst>
            <pc:docMk/>
            <pc:sldMasterMk cId="1679508059" sldId="2147483661"/>
            <pc:sldLayoutMk cId="4172760368" sldId="2147483662"/>
          </pc:sldLayoutMkLst>
        </pc:sldLayoutChg>
        <pc:sldLayoutChg chg="add">
          <pc:chgData name="Sahiera Anees" userId="5264f7d081551d67" providerId="LiveId" clId="{647B25D6-BB03-4486-8DFC-0FC64C33712A}" dt="2024-02-23T23:16:58.971" v="5413"/>
          <pc:sldLayoutMkLst>
            <pc:docMk/>
            <pc:sldMasterMk cId="1679508059" sldId="2147483661"/>
            <pc:sldLayoutMk cId="1848048577" sldId="2147483664"/>
          </pc:sldLayoutMkLst>
        </pc:sldLayoutChg>
        <pc:sldLayoutChg chg="add">
          <pc:chgData name="Sahiera Anees" userId="5264f7d081551d67" providerId="LiveId" clId="{647B25D6-BB03-4486-8DFC-0FC64C33712A}" dt="2024-02-23T23:16:58.971" v="5413"/>
          <pc:sldLayoutMkLst>
            <pc:docMk/>
            <pc:sldMasterMk cId="1679508059" sldId="2147483661"/>
            <pc:sldLayoutMk cId="1245389909" sldId="2147483665"/>
          </pc:sldLayoutMkLst>
        </pc:sldLayoutChg>
        <pc:sldLayoutChg chg="add">
          <pc:chgData name="Sahiera Anees" userId="5264f7d081551d67" providerId="LiveId" clId="{647B25D6-BB03-4486-8DFC-0FC64C33712A}" dt="2024-02-23T23:16:58.971" v="5413"/>
          <pc:sldLayoutMkLst>
            <pc:docMk/>
            <pc:sldMasterMk cId="1679508059" sldId="2147483661"/>
            <pc:sldLayoutMk cId="919352225" sldId="2147483666"/>
          </pc:sldLayoutMkLst>
        </pc:sldLayoutChg>
        <pc:sldLayoutChg chg="add">
          <pc:chgData name="Sahiera Anees" userId="5264f7d081551d67" providerId="LiveId" clId="{647B25D6-BB03-4486-8DFC-0FC64C33712A}" dt="2024-02-23T23:16:58.971" v="5413"/>
          <pc:sldLayoutMkLst>
            <pc:docMk/>
            <pc:sldMasterMk cId="1679508059" sldId="2147483661"/>
            <pc:sldLayoutMk cId="1404326330" sldId="2147483667"/>
          </pc:sldLayoutMkLst>
        </pc:sldLayoutChg>
        <pc:sldLayoutChg chg="add">
          <pc:chgData name="Sahiera Anees" userId="5264f7d081551d67" providerId="LiveId" clId="{647B25D6-BB03-4486-8DFC-0FC64C33712A}" dt="2024-02-23T23:16:58.971" v="5413"/>
          <pc:sldLayoutMkLst>
            <pc:docMk/>
            <pc:sldMasterMk cId="1679508059" sldId="2147483661"/>
            <pc:sldLayoutMk cId="464081889" sldId="2147483668"/>
          </pc:sldLayoutMkLst>
        </pc:sldLayoutChg>
        <pc:sldLayoutChg chg="add">
          <pc:chgData name="Sahiera Anees" userId="5264f7d081551d67" providerId="LiveId" clId="{647B25D6-BB03-4486-8DFC-0FC64C33712A}" dt="2024-02-23T23:16:58.971" v="5413"/>
          <pc:sldLayoutMkLst>
            <pc:docMk/>
            <pc:sldMasterMk cId="1679508059" sldId="2147483661"/>
            <pc:sldLayoutMk cId="2461991912" sldId="2147483669"/>
          </pc:sldLayoutMkLst>
        </pc:sldLayoutChg>
        <pc:sldLayoutChg chg="add">
          <pc:chgData name="Sahiera Anees" userId="5264f7d081551d67" providerId="LiveId" clId="{647B25D6-BB03-4486-8DFC-0FC64C33712A}" dt="2024-02-23T23:16:58.971" v="5413"/>
          <pc:sldLayoutMkLst>
            <pc:docMk/>
            <pc:sldMasterMk cId="1679508059" sldId="2147483661"/>
            <pc:sldLayoutMk cId="1712659131" sldId="2147483670"/>
          </pc:sldLayoutMkLst>
        </pc:sldLayoutChg>
        <pc:sldLayoutChg chg="add">
          <pc:chgData name="Sahiera Anees" userId="5264f7d081551d67" providerId="LiveId" clId="{647B25D6-BB03-4486-8DFC-0FC64C33712A}" dt="2024-02-23T23:16:58.971" v="5413"/>
          <pc:sldLayoutMkLst>
            <pc:docMk/>
            <pc:sldMasterMk cId="1679508059" sldId="2147483661"/>
            <pc:sldLayoutMk cId="1602002997" sldId="2147483671"/>
          </pc:sldLayoutMkLst>
        </pc:sldLayoutChg>
        <pc:sldLayoutChg chg="add">
          <pc:chgData name="Sahiera Anees" userId="5264f7d081551d67" providerId="LiveId" clId="{647B25D6-BB03-4486-8DFC-0FC64C33712A}" dt="2024-02-23T23:16:58.971" v="5413"/>
          <pc:sldLayoutMkLst>
            <pc:docMk/>
            <pc:sldMasterMk cId="1679508059" sldId="2147483661"/>
            <pc:sldLayoutMk cId="630785607" sldId="214748367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7E760-E10E-4628-8E96-408D386CC1D9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02F8333-ED3B-4039-8F4D-1D5EC3452F11}">
      <dgm:prSet phldrT="[Text]"/>
      <dgm:spPr/>
      <dgm:t>
        <a:bodyPr/>
        <a:lstStyle/>
        <a:p>
          <a:r>
            <a:rPr lang="en-GB" b="1" dirty="0">
              <a:solidFill>
                <a:schemeClr val="accent6">
                  <a:lumMod val="50000"/>
                </a:schemeClr>
              </a:solidFill>
            </a:rPr>
            <a:t>1.WARM UP</a:t>
          </a:r>
        </a:p>
      </dgm:t>
    </dgm:pt>
    <dgm:pt modelId="{0D5D0E2D-6ECF-4544-BE51-B4D74372755A}" type="parTrans" cxnId="{D3BBED2D-A0AC-4D86-A388-91D97DC33C7A}">
      <dgm:prSet/>
      <dgm:spPr/>
      <dgm:t>
        <a:bodyPr/>
        <a:lstStyle/>
        <a:p>
          <a:endParaRPr lang="en-GB"/>
        </a:p>
      </dgm:t>
    </dgm:pt>
    <dgm:pt modelId="{9DEB3691-E7E5-459F-8FCB-20FA42FBD1E0}" type="sibTrans" cxnId="{D3BBED2D-A0AC-4D86-A388-91D97DC33C7A}">
      <dgm:prSet/>
      <dgm:spPr/>
      <dgm:t>
        <a:bodyPr/>
        <a:lstStyle/>
        <a:p>
          <a:endParaRPr lang="en-GB"/>
        </a:p>
      </dgm:t>
    </dgm:pt>
    <dgm:pt modelId="{B835E71A-FAFF-4FB5-B3FB-1901CEA09B4C}">
      <dgm:prSet phldrT="[Text]"/>
      <dgm:spPr/>
      <dgm:t>
        <a:bodyPr/>
        <a:lstStyle/>
        <a:p>
          <a:r>
            <a:rPr lang="en-GB" b="1" dirty="0">
              <a:solidFill>
                <a:schemeClr val="accent6">
                  <a:lumMod val="50000"/>
                </a:schemeClr>
              </a:solidFill>
            </a:rPr>
            <a:t>2.STRENGTHENING</a:t>
          </a:r>
        </a:p>
      </dgm:t>
    </dgm:pt>
    <dgm:pt modelId="{0007A2BD-575F-456B-950B-04647F43462D}" type="parTrans" cxnId="{998D5411-B52C-49CC-A620-8E2A83CFE0B1}">
      <dgm:prSet/>
      <dgm:spPr/>
      <dgm:t>
        <a:bodyPr/>
        <a:lstStyle/>
        <a:p>
          <a:endParaRPr lang="en-GB"/>
        </a:p>
      </dgm:t>
    </dgm:pt>
    <dgm:pt modelId="{422E707A-7151-429E-8D78-4248D185DDB9}" type="sibTrans" cxnId="{998D5411-B52C-49CC-A620-8E2A83CFE0B1}">
      <dgm:prSet/>
      <dgm:spPr/>
      <dgm:t>
        <a:bodyPr/>
        <a:lstStyle/>
        <a:p>
          <a:endParaRPr lang="en-GB"/>
        </a:p>
      </dgm:t>
    </dgm:pt>
    <dgm:pt modelId="{B7E5FAD5-5ACB-41CF-BA67-D68F165C976F}">
      <dgm:prSet phldrT="[Text]"/>
      <dgm:spPr/>
      <dgm:t>
        <a:bodyPr/>
        <a:lstStyle/>
        <a:p>
          <a:r>
            <a:rPr lang="en-GB" b="1" dirty="0">
              <a:solidFill>
                <a:schemeClr val="accent6">
                  <a:lumMod val="50000"/>
                </a:schemeClr>
              </a:solidFill>
            </a:rPr>
            <a:t>3.SWING TECHNIQUE </a:t>
          </a:r>
        </a:p>
      </dgm:t>
    </dgm:pt>
    <dgm:pt modelId="{4297ABF2-B110-45FC-9CA1-FF146E23E3EF}" type="parTrans" cxnId="{9F51C3C9-BFD4-44C9-8C55-322D83F6559C}">
      <dgm:prSet/>
      <dgm:spPr/>
      <dgm:t>
        <a:bodyPr/>
        <a:lstStyle/>
        <a:p>
          <a:endParaRPr lang="en-GB"/>
        </a:p>
      </dgm:t>
    </dgm:pt>
    <dgm:pt modelId="{EC90B1AB-4B62-43A0-83B3-2713735B3895}" type="sibTrans" cxnId="{9F51C3C9-BFD4-44C9-8C55-322D83F6559C}">
      <dgm:prSet/>
      <dgm:spPr/>
      <dgm:t>
        <a:bodyPr/>
        <a:lstStyle/>
        <a:p>
          <a:endParaRPr lang="en-GB"/>
        </a:p>
      </dgm:t>
    </dgm:pt>
    <dgm:pt modelId="{B5CE9426-98A3-4B8F-B23D-7F4DD0EEF9BC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GB" sz="3600" b="1" dirty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rPr>
            <a:t>Warming up before a round of golf can reduce injuries by 50% as well as improving grip strength.</a:t>
          </a:r>
        </a:p>
      </dgm:t>
    </dgm:pt>
    <dgm:pt modelId="{91DC51DA-867E-4D7F-9413-02EFA38B6180}" type="parTrans" cxnId="{1AA3334E-1C50-4D1A-8B17-47FDE89AB973}">
      <dgm:prSet/>
      <dgm:spPr/>
      <dgm:t>
        <a:bodyPr/>
        <a:lstStyle/>
        <a:p>
          <a:endParaRPr lang="en-GB"/>
        </a:p>
      </dgm:t>
    </dgm:pt>
    <dgm:pt modelId="{E2FB37F6-8FBE-47C7-A731-5105BC4B58EF}" type="sibTrans" cxnId="{1AA3334E-1C50-4D1A-8B17-47FDE89AB973}">
      <dgm:prSet/>
      <dgm:spPr/>
      <dgm:t>
        <a:bodyPr/>
        <a:lstStyle/>
        <a:p>
          <a:endParaRPr lang="en-GB"/>
        </a:p>
      </dgm:t>
    </dgm:pt>
    <dgm:pt modelId="{8D439559-63A9-49A9-8DE4-7040D852225A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GB" sz="3600" b="1" dirty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rPr>
            <a:t>Stronger muscles are less prone to injuries, assist precise ball striking and overall shot accuracy.   </a:t>
          </a:r>
        </a:p>
      </dgm:t>
    </dgm:pt>
    <dgm:pt modelId="{511E189D-7CD7-4BC2-9908-C15A56111C5A}" type="parTrans" cxnId="{CE92A562-0107-40C3-95B9-18122F0C2888}">
      <dgm:prSet/>
      <dgm:spPr/>
      <dgm:t>
        <a:bodyPr/>
        <a:lstStyle/>
        <a:p>
          <a:endParaRPr lang="en-GB"/>
        </a:p>
      </dgm:t>
    </dgm:pt>
    <dgm:pt modelId="{B3B68AAE-EC5D-4B7D-B63E-511D51E4B117}" type="sibTrans" cxnId="{CE92A562-0107-40C3-95B9-18122F0C2888}">
      <dgm:prSet/>
      <dgm:spPr/>
      <dgm:t>
        <a:bodyPr/>
        <a:lstStyle/>
        <a:p>
          <a:endParaRPr lang="en-GB"/>
        </a:p>
      </dgm:t>
    </dgm:pt>
    <dgm:pt modelId="{AD4FF9CC-16E4-46AA-B11F-996F404ADDF1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GB" sz="3600" b="1" dirty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rPr>
            <a:t>Practice your swing with a professional to ensure proper swing technique and avoid strain on your elbow.</a:t>
          </a:r>
        </a:p>
      </dgm:t>
    </dgm:pt>
    <dgm:pt modelId="{DC982DBA-255A-43E5-BB75-532D91AB2382}" type="parTrans" cxnId="{EE5450B4-1999-4D38-997B-44C96A43B8F4}">
      <dgm:prSet/>
      <dgm:spPr/>
      <dgm:t>
        <a:bodyPr/>
        <a:lstStyle/>
        <a:p>
          <a:endParaRPr lang="en-GB"/>
        </a:p>
      </dgm:t>
    </dgm:pt>
    <dgm:pt modelId="{1807A0F6-FA26-45B1-8ACE-C86FFD0A5529}" type="sibTrans" cxnId="{EE5450B4-1999-4D38-997B-44C96A43B8F4}">
      <dgm:prSet/>
      <dgm:spPr/>
      <dgm:t>
        <a:bodyPr/>
        <a:lstStyle/>
        <a:p>
          <a:endParaRPr lang="en-GB"/>
        </a:p>
      </dgm:t>
    </dgm:pt>
    <dgm:pt modelId="{7101FCAE-3E37-47B3-A260-53592A2E613D}" type="pres">
      <dgm:prSet presAssocID="{C787E760-E10E-4628-8E96-408D386CC1D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92E2855-4DBE-4A96-A64F-A654AFB90006}" type="pres">
      <dgm:prSet presAssocID="{602F8333-ED3B-4039-8F4D-1D5EC3452F11}" presName="Accent1" presStyleCnt="0"/>
      <dgm:spPr/>
    </dgm:pt>
    <dgm:pt modelId="{8F317259-3D67-4011-8677-120AF7EF2AA3}" type="pres">
      <dgm:prSet presAssocID="{602F8333-ED3B-4039-8F4D-1D5EC3452F11}" presName="Accent" presStyleLbl="node1" presStyleIdx="0" presStyleCnt="3"/>
      <dgm:spPr>
        <a:solidFill>
          <a:srgbClr val="00B050"/>
        </a:solidFill>
        <a:ln>
          <a:solidFill>
            <a:schemeClr val="bg1"/>
          </a:solidFill>
        </a:ln>
      </dgm:spPr>
    </dgm:pt>
    <dgm:pt modelId="{D6B24767-85D7-405C-968C-AC16F2DBF4D3}" type="pres">
      <dgm:prSet presAssocID="{602F8333-ED3B-4039-8F4D-1D5EC3452F11}" presName="Child1" presStyleLbl="revTx" presStyleIdx="0" presStyleCnt="6" custLinFactNeighborX="-3932" custLinFactNeighborY="-31716">
        <dgm:presLayoutVars>
          <dgm:chMax val="0"/>
          <dgm:chPref val="0"/>
          <dgm:bulletEnabled val="1"/>
        </dgm:presLayoutVars>
      </dgm:prSet>
      <dgm:spPr/>
    </dgm:pt>
    <dgm:pt modelId="{8B9611C3-83F3-40BB-8EAC-0CFB6D23CF03}" type="pres">
      <dgm:prSet presAssocID="{602F8333-ED3B-4039-8F4D-1D5EC3452F11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4B3FF893-B187-4FEB-8B4C-FACF514D875A}" type="pres">
      <dgm:prSet presAssocID="{B835E71A-FAFF-4FB5-B3FB-1901CEA09B4C}" presName="Accent2" presStyleCnt="0"/>
      <dgm:spPr/>
    </dgm:pt>
    <dgm:pt modelId="{1ADF85F4-8F82-461D-9373-4F21E2BF01F9}" type="pres">
      <dgm:prSet presAssocID="{B835E71A-FAFF-4FB5-B3FB-1901CEA09B4C}" presName="Accent" presStyleLbl="node1" presStyleIdx="1" presStyleCnt="3" custLinFactNeighborX="-969" custLinFactNeighborY="-329"/>
      <dgm:spPr/>
    </dgm:pt>
    <dgm:pt modelId="{6624C34A-2E62-49AC-8C2B-424E190DDBE6}" type="pres">
      <dgm:prSet presAssocID="{B835E71A-FAFF-4FB5-B3FB-1901CEA09B4C}" presName="Child2" presStyleLbl="revTx" presStyleIdx="2" presStyleCnt="6" custScaleX="111990" custScaleY="131920" custLinFactNeighborX="17340" custLinFactNeighborY="9659">
        <dgm:presLayoutVars>
          <dgm:chMax val="0"/>
          <dgm:chPref val="0"/>
          <dgm:bulletEnabled val="1"/>
        </dgm:presLayoutVars>
      </dgm:prSet>
      <dgm:spPr/>
    </dgm:pt>
    <dgm:pt modelId="{ADB5C99D-BB09-4220-853D-ACCD0E69FEF6}" type="pres">
      <dgm:prSet presAssocID="{B835E71A-FAFF-4FB5-B3FB-1901CEA09B4C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3EC09461-FB47-468C-8409-AC370CA00D87}" type="pres">
      <dgm:prSet presAssocID="{B7E5FAD5-5ACB-41CF-BA67-D68F165C976F}" presName="Accent3" presStyleCnt="0"/>
      <dgm:spPr/>
    </dgm:pt>
    <dgm:pt modelId="{B88EF2A6-87C4-44A5-8044-9BFD2D25C4C2}" type="pres">
      <dgm:prSet presAssocID="{B7E5FAD5-5ACB-41CF-BA67-D68F165C976F}" presName="Accent" presStyleLbl="node1" presStyleIdx="2" presStyleCnt="3" custLinFactNeighborX="-239" custLinFactNeighborY="752"/>
      <dgm:spPr/>
    </dgm:pt>
    <dgm:pt modelId="{A8C43AF0-40F6-4B46-9143-C0958E334513}" type="pres">
      <dgm:prSet presAssocID="{B7E5FAD5-5ACB-41CF-BA67-D68F165C976F}" presName="Child3" presStyleLbl="revTx" presStyleIdx="4" presStyleCnt="6" custLinFactX="-100000" custLinFactNeighborX="-170221" custLinFactNeighborY="30519">
        <dgm:presLayoutVars>
          <dgm:chMax val="0"/>
          <dgm:chPref val="0"/>
          <dgm:bulletEnabled val="1"/>
        </dgm:presLayoutVars>
      </dgm:prSet>
      <dgm:spPr/>
    </dgm:pt>
    <dgm:pt modelId="{527E366D-28DC-422E-B8CC-AC1342321A44}" type="pres">
      <dgm:prSet presAssocID="{B7E5FAD5-5ACB-41CF-BA67-D68F165C976F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02599303-F49A-495C-BCB2-230C2E20A3D3}" type="presOf" srcId="{B7E5FAD5-5ACB-41CF-BA67-D68F165C976F}" destId="{527E366D-28DC-422E-B8CC-AC1342321A44}" srcOrd="0" destOrd="0" presId="urn:microsoft.com/office/officeart/2009/layout/CircleArrowProcess"/>
    <dgm:cxn modelId="{998D5411-B52C-49CC-A620-8E2A83CFE0B1}" srcId="{C787E760-E10E-4628-8E96-408D386CC1D9}" destId="{B835E71A-FAFF-4FB5-B3FB-1901CEA09B4C}" srcOrd="1" destOrd="0" parTransId="{0007A2BD-575F-456B-950B-04647F43462D}" sibTransId="{422E707A-7151-429E-8D78-4248D185DDB9}"/>
    <dgm:cxn modelId="{D3BBED2D-A0AC-4D86-A388-91D97DC33C7A}" srcId="{C787E760-E10E-4628-8E96-408D386CC1D9}" destId="{602F8333-ED3B-4039-8F4D-1D5EC3452F11}" srcOrd="0" destOrd="0" parTransId="{0D5D0E2D-6ECF-4544-BE51-B4D74372755A}" sibTransId="{9DEB3691-E7E5-459F-8FCB-20FA42FBD1E0}"/>
    <dgm:cxn modelId="{15788131-6C4E-41A9-9FB9-37ECB518C003}" type="presOf" srcId="{C787E760-E10E-4628-8E96-408D386CC1D9}" destId="{7101FCAE-3E37-47B3-A260-53592A2E613D}" srcOrd="0" destOrd="0" presId="urn:microsoft.com/office/officeart/2009/layout/CircleArrowProcess"/>
    <dgm:cxn modelId="{A477EC5F-E5F1-4600-B133-5855E8E69A13}" type="presOf" srcId="{B5CE9426-98A3-4B8F-B23D-7F4DD0EEF9BC}" destId="{D6B24767-85D7-405C-968C-AC16F2DBF4D3}" srcOrd="0" destOrd="0" presId="urn:microsoft.com/office/officeart/2009/layout/CircleArrowProcess"/>
    <dgm:cxn modelId="{CE92A562-0107-40C3-95B9-18122F0C2888}" srcId="{B835E71A-FAFF-4FB5-B3FB-1901CEA09B4C}" destId="{8D439559-63A9-49A9-8DE4-7040D852225A}" srcOrd="0" destOrd="0" parTransId="{511E189D-7CD7-4BC2-9908-C15A56111C5A}" sibTransId="{B3B68AAE-EC5D-4B7D-B63E-511D51E4B117}"/>
    <dgm:cxn modelId="{1AA3334E-1C50-4D1A-8B17-47FDE89AB973}" srcId="{602F8333-ED3B-4039-8F4D-1D5EC3452F11}" destId="{B5CE9426-98A3-4B8F-B23D-7F4DD0EEF9BC}" srcOrd="0" destOrd="0" parTransId="{91DC51DA-867E-4D7F-9413-02EFA38B6180}" sibTransId="{E2FB37F6-8FBE-47C7-A731-5105BC4B58EF}"/>
    <dgm:cxn modelId="{1861FB86-2313-414E-81C0-26AF4B949AB1}" type="presOf" srcId="{B835E71A-FAFF-4FB5-B3FB-1901CEA09B4C}" destId="{ADB5C99D-BB09-4220-853D-ACCD0E69FEF6}" srcOrd="0" destOrd="0" presId="urn:microsoft.com/office/officeart/2009/layout/CircleArrowProcess"/>
    <dgm:cxn modelId="{02F0C393-181C-47E0-B35C-B83131E17BAC}" type="presOf" srcId="{AD4FF9CC-16E4-46AA-B11F-996F404ADDF1}" destId="{A8C43AF0-40F6-4B46-9143-C0958E334513}" srcOrd="0" destOrd="0" presId="urn:microsoft.com/office/officeart/2009/layout/CircleArrowProcess"/>
    <dgm:cxn modelId="{EE5450B4-1999-4D38-997B-44C96A43B8F4}" srcId="{B7E5FAD5-5ACB-41CF-BA67-D68F165C976F}" destId="{AD4FF9CC-16E4-46AA-B11F-996F404ADDF1}" srcOrd="0" destOrd="0" parTransId="{DC982DBA-255A-43E5-BB75-532D91AB2382}" sibTransId="{1807A0F6-FA26-45B1-8ACE-C86FFD0A5529}"/>
    <dgm:cxn modelId="{9F51C3C9-BFD4-44C9-8C55-322D83F6559C}" srcId="{C787E760-E10E-4628-8E96-408D386CC1D9}" destId="{B7E5FAD5-5ACB-41CF-BA67-D68F165C976F}" srcOrd="2" destOrd="0" parTransId="{4297ABF2-B110-45FC-9CA1-FF146E23E3EF}" sibTransId="{EC90B1AB-4B62-43A0-83B3-2713735B3895}"/>
    <dgm:cxn modelId="{E28C32E3-BB08-4F28-A92C-BD09E663CECB}" type="presOf" srcId="{8D439559-63A9-49A9-8DE4-7040D852225A}" destId="{6624C34A-2E62-49AC-8C2B-424E190DDBE6}" srcOrd="0" destOrd="0" presId="urn:microsoft.com/office/officeart/2009/layout/CircleArrowProcess"/>
    <dgm:cxn modelId="{35D948FE-18BD-4680-A956-9F3E9AFA0D72}" type="presOf" srcId="{602F8333-ED3B-4039-8F4D-1D5EC3452F11}" destId="{8B9611C3-83F3-40BB-8EAC-0CFB6D23CF03}" srcOrd="0" destOrd="0" presId="urn:microsoft.com/office/officeart/2009/layout/CircleArrowProcess"/>
    <dgm:cxn modelId="{02D78D74-F8DA-436A-A3F3-926A6BA9FE73}" type="presParOf" srcId="{7101FCAE-3E37-47B3-A260-53592A2E613D}" destId="{992E2855-4DBE-4A96-A64F-A654AFB90006}" srcOrd="0" destOrd="0" presId="urn:microsoft.com/office/officeart/2009/layout/CircleArrowProcess"/>
    <dgm:cxn modelId="{322D9CFE-8EBB-4571-82E9-2E90F19ABE2A}" type="presParOf" srcId="{992E2855-4DBE-4A96-A64F-A654AFB90006}" destId="{8F317259-3D67-4011-8677-120AF7EF2AA3}" srcOrd="0" destOrd="0" presId="urn:microsoft.com/office/officeart/2009/layout/CircleArrowProcess"/>
    <dgm:cxn modelId="{B11E13C3-4D2D-4525-9F30-48EC36EB0D32}" type="presParOf" srcId="{7101FCAE-3E37-47B3-A260-53592A2E613D}" destId="{D6B24767-85D7-405C-968C-AC16F2DBF4D3}" srcOrd="1" destOrd="0" presId="urn:microsoft.com/office/officeart/2009/layout/CircleArrowProcess"/>
    <dgm:cxn modelId="{4FB8F05B-1645-4399-BE27-BAE93C281421}" type="presParOf" srcId="{7101FCAE-3E37-47B3-A260-53592A2E613D}" destId="{8B9611C3-83F3-40BB-8EAC-0CFB6D23CF03}" srcOrd="2" destOrd="0" presId="urn:microsoft.com/office/officeart/2009/layout/CircleArrowProcess"/>
    <dgm:cxn modelId="{D498D47E-BF0E-4E4A-A0AC-E5B563353A77}" type="presParOf" srcId="{7101FCAE-3E37-47B3-A260-53592A2E613D}" destId="{4B3FF893-B187-4FEB-8B4C-FACF514D875A}" srcOrd="3" destOrd="0" presId="urn:microsoft.com/office/officeart/2009/layout/CircleArrowProcess"/>
    <dgm:cxn modelId="{25004FFF-9775-418E-A272-6C02A436E9F9}" type="presParOf" srcId="{4B3FF893-B187-4FEB-8B4C-FACF514D875A}" destId="{1ADF85F4-8F82-461D-9373-4F21E2BF01F9}" srcOrd="0" destOrd="0" presId="urn:microsoft.com/office/officeart/2009/layout/CircleArrowProcess"/>
    <dgm:cxn modelId="{4712D330-BA40-4161-872E-4013A54D4161}" type="presParOf" srcId="{7101FCAE-3E37-47B3-A260-53592A2E613D}" destId="{6624C34A-2E62-49AC-8C2B-424E190DDBE6}" srcOrd="4" destOrd="0" presId="urn:microsoft.com/office/officeart/2009/layout/CircleArrowProcess"/>
    <dgm:cxn modelId="{7C5D7327-9853-4D28-BBEF-20A35EE93360}" type="presParOf" srcId="{7101FCAE-3E37-47B3-A260-53592A2E613D}" destId="{ADB5C99D-BB09-4220-853D-ACCD0E69FEF6}" srcOrd="5" destOrd="0" presId="urn:microsoft.com/office/officeart/2009/layout/CircleArrowProcess"/>
    <dgm:cxn modelId="{85A4DADB-23C2-4502-B9B4-FAE7194A7241}" type="presParOf" srcId="{7101FCAE-3E37-47B3-A260-53592A2E613D}" destId="{3EC09461-FB47-468C-8409-AC370CA00D87}" srcOrd="6" destOrd="0" presId="urn:microsoft.com/office/officeart/2009/layout/CircleArrowProcess"/>
    <dgm:cxn modelId="{95CDD9F1-276F-4BF0-9D03-28169A2DE46F}" type="presParOf" srcId="{3EC09461-FB47-468C-8409-AC370CA00D87}" destId="{B88EF2A6-87C4-44A5-8044-9BFD2D25C4C2}" srcOrd="0" destOrd="0" presId="urn:microsoft.com/office/officeart/2009/layout/CircleArrowProcess"/>
    <dgm:cxn modelId="{A4CE188A-E815-4F59-84FD-9967BED57583}" type="presParOf" srcId="{7101FCAE-3E37-47B3-A260-53592A2E613D}" destId="{A8C43AF0-40F6-4B46-9143-C0958E334513}" srcOrd="7" destOrd="0" presId="urn:microsoft.com/office/officeart/2009/layout/CircleArrowProcess"/>
    <dgm:cxn modelId="{E52FB1BA-D58F-4B20-8F3B-4D6625F07D24}" type="presParOf" srcId="{7101FCAE-3E37-47B3-A260-53592A2E613D}" destId="{527E366D-28DC-422E-B8CC-AC1342321A44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17259-3D67-4011-8677-120AF7EF2AA3}">
      <dsp:nvSpPr>
        <dsp:cNvPr id="0" name=""/>
        <dsp:cNvSpPr/>
      </dsp:nvSpPr>
      <dsp:spPr>
        <a:xfrm>
          <a:off x="4440703" y="0"/>
          <a:ext cx="7861288" cy="786248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B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24767-85D7-405C-968C-AC16F2DBF4D3}">
      <dsp:nvSpPr>
        <dsp:cNvPr id="0" name=""/>
        <dsp:cNvSpPr/>
      </dsp:nvSpPr>
      <dsp:spPr>
        <a:xfrm>
          <a:off x="12118005" y="1346046"/>
          <a:ext cx="4716773" cy="3145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3600" b="1" kern="1200" dirty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rPr>
            <a:t>Warming up before a round of golf can reduce injuries by 50% as well as improving grip strength.</a:t>
          </a:r>
        </a:p>
      </dsp:txBody>
      <dsp:txXfrm>
        <a:off x="12118005" y="1346046"/>
        <a:ext cx="4716773" cy="3145647"/>
      </dsp:txXfrm>
    </dsp:sp>
    <dsp:sp modelId="{8B9611C3-83F3-40BB-8EAC-0CFB6D23CF03}">
      <dsp:nvSpPr>
        <dsp:cNvPr id="0" name=""/>
        <dsp:cNvSpPr/>
      </dsp:nvSpPr>
      <dsp:spPr>
        <a:xfrm>
          <a:off x="6178306" y="2838595"/>
          <a:ext cx="4368366" cy="2183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b="1" kern="1200" dirty="0">
              <a:solidFill>
                <a:schemeClr val="accent6">
                  <a:lumMod val="50000"/>
                </a:schemeClr>
              </a:solidFill>
            </a:rPr>
            <a:t>1.WARM UP</a:t>
          </a:r>
        </a:p>
      </dsp:txBody>
      <dsp:txXfrm>
        <a:off x="6178306" y="2838595"/>
        <a:ext cx="4368366" cy="2183660"/>
      </dsp:txXfrm>
    </dsp:sp>
    <dsp:sp modelId="{1ADF85F4-8F82-461D-9373-4F21E2BF01F9}">
      <dsp:nvSpPr>
        <dsp:cNvPr id="0" name=""/>
        <dsp:cNvSpPr/>
      </dsp:nvSpPr>
      <dsp:spPr>
        <a:xfrm>
          <a:off x="2181082" y="4491713"/>
          <a:ext cx="7861288" cy="786248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4C34A-2E62-49AC-8C2B-424E190DDBE6}">
      <dsp:nvSpPr>
        <dsp:cNvPr id="0" name=""/>
        <dsp:cNvSpPr/>
      </dsp:nvSpPr>
      <dsp:spPr>
        <a:xfrm>
          <a:off x="10653664" y="6689225"/>
          <a:ext cx="5282314" cy="4149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3600" b="1" kern="1200" dirty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rPr>
            <a:t>Stronger muscles are less prone to injuries, assist precise ball striking and overall shot accuracy.   </a:t>
          </a:r>
        </a:p>
      </dsp:txBody>
      <dsp:txXfrm>
        <a:off x="10653664" y="6689225"/>
        <a:ext cx="5282314" cy="4149738"/>
      </dsp:txXfrm>
    </dsp:sp>
    <dsp:sp modelId="{ADB5C99D-BB09-4220-853D-ACCD0E69FEF6}">
      <dsp:nvSpPr>
        <dsp:cNvPr id="0" name=""/>
        <dsp:cNvSpPr/>
      </dsp:nvSpPr>
      <dsp:spPr>
        <a:xfrm>
          <a:off x="4003719" y="7382308"/>
          <a:ext cx="4368366" cy="2183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b="1" kern="1200" dirty="0">
              <a:solidFill>
                <a:schemeClr val="accent6">
                  <a:lumMod val="50000"/>
                </a:schemeClr>
              </a:solidFill>
            </a:rPr>
            <a:t>2.STRENGTHENING</a:t>
          </a:r>
        </a:p>
      </dsp:txBody>
      <dsp:txXfrm>
        <a:off x="4003719" y="7382308"/>
        <a:ext cx="4368366" cy="2183660"/>
      </dsp:txXfrm>
    </dsp:sp>
    <dsp:sp modelId="{B88EF2A6-87C4-44A5-8044-9BFD2D25C4C2}">
      <dsp:nvSpPr>
        <dsp:cNvPr id="0" name=""/>
        <dsp:cNvSpPr/>
      </dsp:nvSpPr>
      <dsp:spPr>
        <a:xfrm>
          <a:off x="4984078" y="9626579"/>
          <a:ext cx="6754065" cy="675677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43AF0-40F6-4B46-9143-C0958E334513}">
      <dsp:nvSpPr>
        <dsp:cNvPr id="0" name=""/>
        <dsp:cNvSpPr/>
      </dsp:nvSpPr>
      <dsp:spPr>
        <a:xfrm>
          <a:off x="0" y="12389532"/>
          <a:ext cx="4716773" cy="3145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3600" b="1" kern="1200" dirty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rPr>
            <a:t>Practice your swing with a professional to ensure proper swing technique and avoid strain on your elbow.</a:t>
          </a:r>
        </a:p>
      </dsp:txBody>
      <dsp:txXfrm>
        <a:off x="0" y="12389532"/>
        <a:ext cx="4716773" cy="3145647"/>
      </dsp:txXfrm>
    </dsp:sp>
    <dsp:sp modelId="{527E366D-28DC-422E-B8CC-AC1342321A44}">
      <dsp:nvSpPr>
        <dsp:cNvPr id="0" name=""/>
        <dsp:cNvSpPr/>
      </dsp:nvSpPr>
      <dsp:spPr>
        <a:xfrm>
          <a:off x="6188640" y="11932554"/>
          <a:ext cx="4368366" cy="2183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b="1" kern="1200" dirty="0">
              <a:solidFill>
                <a:schemeClr val="accent6">
                  <a:lumMod val="50000"/>
                </a:schemeClr>
              </a:solidFill>
            </a:rPr>
            <a:t>3.SWING TECHNIQUE </a:t>
          </a:r>
        </a:p>
      </dsp:txBody>
      <dsp:txXfrm>
        <a:off x="6188640" y="11932554"/>
        <a:ext cx="4368366" cy="2183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5F9F-0AC8-FB05-E673-9171DA10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5575" y="4949049"/>
            <a:ext cx="16173450" cy="10528100"/>
          </a:xfrm>
        </p:spPr>
        <p:txBody>
          <a:bodyPr anchor="b"/>
          <a:lstStyle>
            <a:lvl1pPr algn="ctr">
              <a:defRPr sz="1061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325D3-DDD4-7646-CF50-E91390A1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575" y="15883154"/>
            <a:ext cx="16173450" cy="7301067"/>
          </a:xfrm>
        </p:spPr>
        <p:txBody>
          <a:bodyPr/>
          <a:lstStyle>
            <a:lvl1pPr marL="0" indent="0" algn="ctr">
              <a:buNone/>
              <a:defRPr sz="4245"/>
            </a:lvl1pPr>
            <a:lvl2pPr marL="808695" indent="0" algn="ctr">
              <a:buNone/>
              <a:defRPr sz="3538"/>
            </a:lvl2pPr>
            <a:lvl3pPr marL="1617391" indent="0" algn="ctr">
              <a:buNone/>
              <a:defRPr sz="3184"/>
            </a:lvl3pPr>
            <a:lvl4pPr marL="2426086" indent="0" algn="ctr">
              <a:buNone/>
              <a:defRPr sz="2830"/>
            </a:lvl4pPr>
            <a:lvl5pPr marL="3234781" indent="0" algn="ctr">
              <a:buNone/>
              <a:defRPr sz="2830"/>
            </a:lvl5pPr>
            <a:lvl6pPr marL="4043477" indent="0" algn="ctr">
              <a:buNone/>
              <a:defRPr sz="2830"/>
            </a:lvl6pPr>
            <a:lvl7pPr marL="4852172" indent="0" algn="ctr">
              <a:buNone/>
              <a:defRPr sz="2830"/>
            </a:lvl7pPr>
            <a:lvl8pPr marL="5660868" indent="0" algn="ctr">
              <a:buNone/>
              <a:defRPr sz="2830"/>
            </a:lvl8pPr>
            <a:lvl9pPr marL="6469563" indent="0" algn="ctr">
              <a:buNone/>
              <a:defRPr sz="283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66FB3-D172-8635-92A0-0355C02E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FD86-4E94-4347-95A2-65104B7168EE}" type="datetimeFigureOut">
              <a:rPr lang="en-GB" smtClean="0"/>
              <a:t>22/02/2024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B8C30-3877-5E89-2A1B-69A5B3F4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3950C-FD70-4271-53F4-C9C41DBA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EBBE-4E52-4BA5-8124-6B325DE17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26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C961-F1CD-D8A8-E705-888EBA0C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B2F89-4927-F271-A1F0-7A5B23ECD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EDF37-E8A5-6E74-247E-D94F950D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FD86-4E94-4347-95A2-65104B7168EE}" type="datetimeFigureOut">
              <a:rPr lang="en-GB" smtClean="0"/>
              <a:t>22/02/2024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B128E-7E37-9F98-566F-E0686ADB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F312F-40CD-4FC7-020D-6AAF23E7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EBBE-4E52-4BA5-8124-6B325DE17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79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24E368-781C-41E3-DFB6-500AC7D64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432167" y="1610015"/>
            <a:ext cx="4649867" cy="25627246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D5828-BB76-35C2-B3B3-6639FFFBF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82566" y="1610015"/>
            <a:ext cx="13680043" cy="2562724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428B8-16E5-8ACE-7022-26F5899E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FD86-4E94-4347-95A2-65104B7168EE}" type="datetimeFigureOut">
              <a:rPr lang="en-GB" smtClean="0"/>
              <a:t>22/02/2024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DA438-3860-757B-6D6A-9F5BF125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DB209-F4E0-F560-4F01-BF2D1671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EBBE-4E52-4BA5-8124-6B325DE17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847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68666B-80B7-5FA5-FC9F-2F928A26B010}"/>
              </a:ext>
            </a:extLst>
          </p:cNvPr>
          <p:cNvSpPr/>
          <p:nvPr userDrawn="1"/>
        </p:nvSpPr>
        <p:spPr>
          <a:xfrm>
            <a:off x="10782300" y="0"/>
            <a:ext cx="6469380" cy="30240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8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45" y="10601931"/>
            <a:ext cx="9164955" cy="5845058"/>
          </a:xfrm>
        </p:spPr>
        <p:txBody>
          <a:bodyPr>
            <a:noAutofit/>
          </a:bodyPr>
          <a:lstStyle>
            <a:lvl1pPr>
              <a:defRPr sz="849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87BAAC-9384-2363-2089-821720F16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03981" y="6552062"/>
            <a:ext cx="6469380" cy="19656187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0C2D1-06AD-3620-044D-2EAE71AC87AC}"/>
              </a:ext>
            </a:extLst>
          </p:cNvPr>
          <p:cNvCxnSpPr/>
          <p:nvPr userDrawn="1"/>
        </p:nvCxnSpPr>
        <p:spPr>
          <a:xfrm>
            <a:off x="2897743" y="2520024"/>
            <a:ext cx="754761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C99D5D-5452-4897-02A9-A1B32F0BE968}"/>
              </a:ext>
            </a:extLst>
          </p:cNvPr>
          <p:cNvCxnSpPr/>
          <p:nvPr userDrawn="1"/>
        </p:nvCxnSpPr>
        <p:spPr>
          <a:xfrm>
            <a:off x="17858185" y="2520024"/>
            <a:ext cx="2227491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617345" y="2520024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617345" y="2904029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6903" y="22864233"/>
            <a:ext cx="5256371" cy="1610020"/>
          </a:xfrm>
        </p:spPr>
        <p:txBody>
          <a:bodyPr>
            <a:normAutofit/>
          </a:bodyPr>
          <a:lstStyle>
            <a:lvl1pPr marL="0" indent="0">
              <a:buNone/>
              <a:defRPr sz="31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8695" indent="0">
              <a:buNone/>
              <a:defRPr/>
            </a:lvl2pPr>
            <a:lvl3pPr marL="1617391" indent="0">
              <a:buNone/>
              <a:defRPr/>
            </a:lvl3pPr>
            <a:lvl4pPr marL="2426086" indent="0">
              <a:buNone/>
              <a:defRPr/>
            </a:lvl4pPr>
            <a:lvl5pPr marL="3234781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86903" y="24641240"/>
            <a:ext cx="5256371" cy="1610020"/>
          </a:xfrm>
        </p:spPr>
        <p:txBody>
          <a:bodyPr>
            <a:noAutofit/>
          </a:bodyPr>
          <a:lstStyle>
            <a:lvl1pPr marL="0" indent="0">
              <a:buNone/>
              <a:defRPr sz="3538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8695" indent="0">
              <a:buNone/>
              <a:defRPr/>
            </a:lvl2pPr>
            <a:lvl3pPr marL="1617391" indent="0">
              <a:buNone/>
              <a:defRPr/>
            </a:lvl3pPr>
            <a:lvl4pPr marL="2426086" indent="0">
              <a:buNone/>
              <a:defRPr/>
            </a:lvl4pPr>
            <a:lvl5pPr marL="3234781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72760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7" userDrawn="1">
          <p15:clr>
            <a:srgbClr val="FBAE40"/>
          </p15:clr>
        </p15:guide>
        <p15:guide id="2" pos="1019" userDrawn="1">
          <p15:clr>
            <a:srgbClr val="FBAE40"/>
          </p15:clr>
        </p15:guide>
        <p15:guide id="3" orient="horz" pos="16509" userDrawn="1">
          <p15:clr>
            <a:srgbClr val="FBAE40"/>
          </p15:clr>
        </p15:guide>
        <p15:guide id="4" pos="12141" userDrawn="1">
          <p15:clr>
            <a:srgbClr val="FBAE40"/>
          </p15:clr>
        </p15:guide>
        <p15:guide id="5" pos="8066" userDrawn="1">
          <p15:clr>
            <a:srgbClr val="FBAE40"/>
          </p15:clr>
        </p15:guide>
        <p15:guide id="6" orient="horz" pos="6667" userDrawn="1">
          <p15:clr>
            <a:srgbClr val="FBAE40"/>
          </p15:clr>
        </p15:guide>
        <p15:guide id="7" orient="horz" pos="1587" userDrawn="1">
          <p15:clr>
            <a:srgbClr val="FBAE40"/>
          </p15:clr>
        </p15:guide>
        <p15:guide id="8" pos="1189" userDrawn="1">
          <p15:clr>
            <a:srgbClr val="FBAE40"/>
          </p15:clr>
        </p15:guide>
        <p15:guide id="9" pos="6580" userDrawn="1">
          <p15:clr>
            <a:srgbClr val="FBAE40"/>
          </p15:clr>
        </p15:guide>
        <p15:guide id="10" pos="11249" userDrawn="1">
          <p15:clr>
            <a:srgbClr val="FBAE40"/>
          </p15:clr>
        </p15:guide>
        <p15:guide id="11" pos="1265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B735EAF-8052-DDCD-6CEC-D825479BEFD3}"/>
              </a:ext>
            </a:extLst>
          </p:cNvPr>
          <p:cNvSpPr/>
          <p:nvPr userDrawn="1"/>
        </p:nvSpPr>
        <p:spPr>
          <a:xfrm>
            <a:off x="10782300" y="0"/>
            <a:ext cx="6469380" cy="30240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84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364" y="3513035"/>
            <a:ext cx="12123669" cy="5845058"/>
          </a:xfrm>
        </p:spPr>
        <p:txBody>
          <a:bodyPr anchor="t">
            <a:noAutofit/>
          </a:bodyPr>
          <a:lstStyle>
            <a:lvl1pPr>
              <a:defRPr sz="849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20082034" y="2496023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20082034" y="2880028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B9F921-8097-7740-47FD-1905F9FE44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0"/>
            <a:ext cx="7702045" cy="302402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BCBD63-480F-D96C-B0DF-94EF264BA0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51947" y="11821973"/>
            <a:ext cx="5160100" cy="3277037"/>
          </a:xfrm>
        </p:spPr>
        <p:txBody>
          <a:bodyPr anchor="t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3F1D198-945D-C96D-60E9-C0AEC5E296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646519" y="17154948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DCD9B2A-F0BB-F9DB-CC75-2EC1683475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51947" y="17154948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8651C4C-4AD1-19DA-CC78-BEC58707B5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746651" y="28987278"/>
            <a:ext cx="5076666" cy="1253010"/>
          </a:xfrm>
        </p:spPr>
        <p:txBody>
          <a:bodyPr>
            <a:noAutofit/>
          </a:bodyPr>
          <a:lstStyle>
            <a:lvl1pPr marL="0" indent="0" algn="r">
              <a:buNone/>
              <a:defRPr sz="176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8695" indent="0">
              <a:buNone/>
              <a:defRPr sz="1769"/>
            </a:lvl2pPr>
            <a:lvl3pPr marL="1617391" indent="0">
              <a:buNone/>
              <a:defRPr sz="1769"/>
            </a:lvl3pPr>
            <a:lvl4pPr marL="2426086" indent="0">
              <a:buNone/>
              <a:defRPr sz="1769"/>
            </a:lvl4pPr>
            <a:lvl5pPr marL="3234781" indent="0">
              <a:buNone/>
              <a:defRPr sz="1769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2271BA1-38C2-A7FE-AC76-8EC49BFBBE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646519" y="11821973"/>
            <a:ext cx="5160100" cy="3277037"/>
          </a:xfrm>
        </p:spPr>
        <p:txBody>
          <a:bodyPr anchor="t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630785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4" userDrawn="1">
          <p15:clr>
            <a:srgbClr val="FBAE40"/>
          </p15:clr>
        </p15:guide>
        <p15:guide id="2" pos="5009" userDrawn="1">
          <p15:clr>
            <a:srgbClr val="FBAE40"/>
          </p15:clr>
        </p15:guide>
        <p15:guide id="3" orient="horz" pos="16509" userDrawn="1">
          <p15:clr>
            <a:srgbClr val="FBAE40"/>
          </p15:clr>
        </p15:guide>
        <p15:guide id="4" pos="12141" userDrawn="1">
          <p15:clr>
            <a:srgbClr val="FBAE40"/>
          </p15:clr>
        </p15:guide>
        <p15:guide id="5" pos="8066" userDrawn="1">
          <p15:clr>
            <a:srgbClr val="FBAE40"/>
          </p15:clr>
        </p15:guide>
        <p15:guide id="6" orient="horz" pos="7514" userDrawn="1">
          <p15:clr>
            <a:srgbClr val="FBAE40"/>
          </p15:clr>
        </p15:guide>
        <p15:guide id="7" orient="horz" pos="1587" userDrawn="1">
          <p15:clr>
            <a:srgbClr val="FBAE40"/>
          </p15:clr>
        </p15:guide>
        <p15:guide id="9" pos="6580" userDrawn="1">
          <p15:clr>
            <a:srgbClr val="FBAE40"/>
          </p15:clr>
        </p15:guide>
        <p15:guide id="10" pos="11249" userDrawn="1">
          <p15:clr>
            <a:srgbClr val="FBAE40"/>
          </p15:clr>
        </p15:guide>
        <p15:guide id="11" pos="12650" userDrawn="1">
          <p15:clr>
            <a:srgbClr val="FBAE40"/>
          </p15:clr>
        </p15:guide>
        <p15:guide id="12" pos="5221" userDrawn="1">
          <p15:clr>
            <a:srgbClr val="FBAE40"/>
          </p15:clr>
        </p15:guide>
        <p15:guide id="13" pos="12480" userDrawn="1">
          <p15:clr>
            <a:srgbClr val="FBAE40"/>
          </p15:clr>
        </p15:guide>
        <p15:guide id="14" orient="horz" pos="1079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7C7D43-1CC3-3332-AEFC-59ABB023F7AC}"/>
              </a:ext>
            </a:extLst>
          </p:cNvPr>
          <p:cNvSpPr/>
          <p:nvPr userDrawn="1"/>
        </p:nvSpPr>
        <p:spPr>
          <a:xfrm>
            <a:off x="10782300" y="0"/>
            <a:ext cx="6469380" cy="30240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8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45" y="3513035"/>
            <a:ext cx="18464689" cy="5845058"/>
          </a:xfrm>
        </p:spPr>
        <p:txBody>
          <a:bodyPr anchor="t">
            <a:noAutofit/>
          </a:bodyPr>
          <a:lstStyle>
            <a:lvl1pPr>
              <a:defRPr sz="849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20082034" y="2496023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20082034" y="2880028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2942" y="11843107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9638" y="11843107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652375" y="11843107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86903" y="17136163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9639" y="17136163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652374" y="17136163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84804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4" userDrawn="1">
          <p15:clr>
            <a:srgbClr val="FBAE40"/>
          </p15:clr>
        </p15:guide>
        <p15:guide id="2" pos="1019" userDrawn="1">
          <p15:clr>
            <a:srgbClr val="FBAE40"/>
          </p15:clr>
        </p15:guide>
        <p15:guide id="3" orient="horz" pos="16509" userDrawn="1">
          <p15:clr>
            <a:srgbClr val="FBAE40"/>
          </p15:clr>
        </p15:guide>
        <p15:guide id="4" pos="12141" userDrawn="1">
          <p15:clr>
            <a:srgbClr val="FBAE40"/>
          </p15:clr>
        </p15:guide>
        <p15:guide id="5" pos="8066" userDrawn="1">
          <p15:clr>
            <a:srgbClr val="FBAE40"/>
          </p15:clr>
        </p15:guide>
        <p15:guide id="6" orient="horz" pos="6667" userDrawn="1">
          <p15:clr>
            <a:srgbClr val="FBAE40"/>
          </p15:clr>
        </p15:guide>
        <p15:guide id="7" orient="horz" pos="1587" userDrawn="1">
          <p15:clr>
            <a:srgbClr val="FBAE40"/>
          </p15:clr>
        </p15:guide>
        <p15:guide id="8" pos="1825" userDrawn="1">
          <p15:clr>
            <a:srgbClr val="FBAE40"/>
          </p15:clr>
        </p15:guide>
        <p15:guide id="9" pos="6580" userDrawn="1">
          <p15:clr>
            <a:srgbClr val="FBAE40"/>
          </p15:clr>
        </p15:guide>
        <p15:guide id="10" pos="11249" userDrawn="1">
          <p15:clr>
            <a:srgbClr val="FBAE40"/>
          </p15:clr>
        </p15:guide>
        <p15:guide id="11" pos="12650" userDrawn="1">
          <p15:clr>
            <a:srgbClr val="FBAE40"/>
          </p15:clr>
        </p15:guide>
        <p15:guide id="12" pos="1189" userDrawn="1">
          <p15:clr>
            <a:srgbClr val="FBAE40"/>
          </p15:clr>
        </p15:guide>
        <p15:guide id="13" pos="12480" userDrawn="1">
          <p15:clr>
            <a:srgbClr val="FBAE40"/>
          </p15:clr>
        </p15:guide>
        <p15:guide id="14" orient="horz" pos="1079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46" y="3513035"/>
            <a:ext cx="11812393" cy="5845058"/>
          </a:xfrm>
        </p:spPr>
        <p:txBody>
          <a:bodyPr anchor="t">
            <a:noAutofit/>
          </a:bodyPr>
          <a:lstStyle>
            <a:lvl1pPr>
              <a:defRPr sz="849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078230" y="2578071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078230" y="2962075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6902" y="11795106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9638" y="11795106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86903" y="17136163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9639" y="17136163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F175D2-EEFE-E4BF-0E57-03025B8F8D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612654" y="4"/>
            <a:ext cx="7951946" cy="30240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73C4E42-511B-EB94-CA0A-051B1A4A91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6062" y="28987278"/>
            <a:ext cx="5076666" cy="1253010"/>
          </a:xfrm>
        </p:spPr>
        <p:txBody>
          <a:bodyPr>
            <a:noAutofit/>
          </a:bodyPr>
          <a:lstStyle>
            <a:lvl1pPr marL="0" indent="0" algn="l">
              <a:buNone/>
              <a:defRPr sz="176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8695" indent="0">
              <a:buNone/>
              <a:defRPr sz="1769"/>
            </a:lvl2pPr>
            <a:lvl3pPr marL="1617391" indent="0">
              <a:buNone/>
              <a:defRPr sz="1769"/>
            </a:lvl3pPr>
            <a:lvl4pPr marL="2426086" indent="0">
              <a:buNone/>
              <a:defRPr sz="1769"/>
            </a:lvl4pPr>
            <a:lvl5pPr marL="3234781" indent="0">
              <a:buNone/>
              <a:defRPr sz="1769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38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4" userDrawn="1">
          <p15:clr>
            <a:srgbClr val="FBAE40"/>
          </p15:clr>
        </p15:guide>
        <p15:guide id="2" pos="1019" userDrawn="1">
          <p15:clr>
            <a:srgbClr val="FBAE40"/>
          </p15:clr>
        </p15:guide>
        <p15:guide id="3" orient="horz" pos="16509" userDrawn="1">
          <p15:clr>
            <a:srgbClr val="FBAE40"/>
          </p15:clr>
        </p15:guide>
        <p15:guide id="7" orient="horz" pos="1587" userDrawn="1">
          <p15:clr>
            <a:srgbClr val="FBAE40"/>
          </p15:clr>
        </p15:guide>
        <p15:guide id="8" pos="1825" userDrawn="1">
          <p15:clr>
            <a:srgbClr val="FBAE40"/>
          </p15:clr>
        </p15:guide>
        <p15:guide id="9" pos="8575" userDrawn="1">
          <p15:clr>
            <a:srgbClr val="FBAE40"/>
          </p15:clr>
        </p15:guide>
        <p15:guide id="11" pos="12650" userDrawn="1">
          <p15:clr>
            <a:srgbClr val="FBAE40"/>
          </p15:clr>
        </p15:guide>
        <p15:guide id="12" pos="1189" userDrawn="1">
          <p15:clr>
            <a:srgbClr val="FBAE40"/>
          </p15:clr>
        </p15:guide>
        <p15:guide id="13" pos="12480" userDrawn="1">
          <p15:clr>
            <a:srgbClr val="FBAE40"/>
          </p15:clr>
        </p15:guide>
        <p15:guide id="14" orient="horz" pos="1079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70AFB9-F87E-11AC-2B32-B5178FE34E78}"/>
              </a:ext>
            </a:extLst>
          </p:cNvPr>
          <p:cNvSpPr/>
          <p:nvPr userDrawn="1"/>
        </p:nvSpPr>
        <p:spPr>
          <a:xfrm>
            <a:off x="10782300" y="4"/>
            <a:ext cx="10782300" cy="30240288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8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45" y="3513035"/>
            <a:ext cx="18464689" cy="5845058"/>
          </a:xfrm>
        </p:spPr>
        <p:txBody>
          <a:bodyPr anchor="t">
            <a:noAutofit/>
          </a:bodyPr>
          <a:lstStyle>
            <a:lvl1pPr>
              <a:defRPr sz="849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20082034" y="2496023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20082034" y="2880028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5114" y="11858338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9639" y="11843107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652375" y="11843107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86903" y="17136163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9639" y="17136163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652374" y="17136163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919352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4" userDrawn="1">
          <p15:clr>
            <a:srgbClr val="FBAE40"/>
          </p15:clr>
        </p15:guide>
        <p15:guide id="2" pos="1019" userDrawn="1">
          <p15:clr>
            <a:srgbClr val="FBAE40"/>
          </p15:clr>
        </p15:guide>
        <p15:guide id="3" orient="horz" pos="16509" userDrawn="1">
          <p15:clr>
            <a:srgbClr val="FBAE40"/>
          </p15:clr>
        </p15:guide>
        <p15:guide id="4" pos="12141" userDrawn="1">
          <p15:clr>
            <a:srgbClr val="FBAE40"/>
          </p15:clr>
        </p15:guide>
        <p15:guide id="5" pos="8066" userDrawn="1">
          <p15:clr>
            <a:srgbClr val="FBAE40"/>
          </p15:clr>
        </p15:guide>
        <p15:guide id="6" orient="horz" pos="6667" userDrawn="1">
          <p15:clr>
            <a:srgbClr val="FBAE40"/>
          </p15:clr>
        </p15:guide>
        <p15:guide id="7" orient="horz" pos="1587" userDrawn="1">
          <p15:clr>
            <a:srgbClr val="FBAE40"/>
          </p15:clr>
        </p15:guide>
        <p15:guide id="8" pos="1825" userDrawn="1">
          <p15:clr>
            <a:srgbClr val="FBAE40"/>
          </p15:clr>
        </p15:guide>
        <p15:guide id="9" pos="6580" userDrawn="1">
          <p15:clr>
            <a:srgbClr val="FBAE40"/>
          </p15:clr>
        </p15:guide>
        <p15:guide id="10" pos="11249" userDrawn="1">
          <p15:clr>
            <a:srgbClr val="FBAE40"/>
          </p15:clr>
        </p15:guide>
        <p15:guide id="11" pos="12650" userDrawn="1">
          <p15:clr>
            <a:srgbClr val="FBAE40"/>
          </p15:clr>
        </p15:guide>
        <p15:guide id="12" pos="1189" userDrawn="1">
          <p15:clr>
            <a:srgbClr val="FBAE40"/>
          </p15:clr>
        </p15:guide>
        <p15:guide id="13" pos="12480" userDrawn="1">
          <p15:clr>
            <a:srgbClr val="FBAE40"/>
          </p15:clr>
        </p15:guide>
        <p15:guide id="14" orient="horz" pos="1079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414779-4CEE-EEAD-8A66-EE043E90B44F}"/>
              </a:ext>
            </a:extLst>
          </p:cNvPr>
          <p:cNvSpPr/>
          <p:nvPr userDrawn="1"/>
        </p:nvSpPr>
        <p:spPr>
          <a:xfrm>
            <a:off x="2850010" y="14178233"/>
            <a:ext cx="4666666" cy="16062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8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45" y="3513035"/>
            <a:ext cx="18464689" cy="5845058"/>
          </a:xfrm>
        </p:spPr>
        <p:txBody>
          <a:bodyPr anchor="t">
            <a:noAutofit/>
          </a:bodyPr>
          <a:lstStyle>
            <a:lvl1pPr>
              <a:defRPr sz="849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20082034" y="2496023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20082034" y="2880028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9639" y="11843107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652375" y="11843107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9639" y="17136163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652374" y="17136163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235A04-C2C9-A7DC-3FE5-1E7D27C0E1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17346" y="11585115"/>
            <a:ext cx="4467355" cy="146231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104C814-4179-5378-738C-F0AEB2D153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746651" y="28987278"/>
            <a:ext cx="5076666" cy="1253010"/>
          </a:xfrm>
        </p:spPr>
        <p:txBody>
          <a:bodyPr>
            <a:noAutofit/>
          </a:bodyPr>
          <a:lstStyle>
            <a:lvl1pPr marL="0" indent="0" algn="r">
              <a:buNone/>
              <a:defRPr sz="176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8695" indent="0">
              <a:buNone/>
              <a:defRPr sz="1769"/>
            </a:lvl2pPr>
            <a:lvl3pPr marL="1617391" indent="0">
              <a:buNone/>
              <a:defRPr sz="1769"/>
            </a:lvl3pPr>
            <a:lvl4pPr marL="2426086" indent="0">
              <a:buNone/>
              <a:defRPr sz="1769"/>
            </a:lvl4pPr>
            <a:lvl5pPr marL="3234781" indent="0">
              <a:buNone/>
              <a:defRPr sz="1769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32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4" userDrawn="1">
          <p15:clr>
            <a:srgbClr val="FBAE40"/>
          </p15:clr>
        </p15:guide>
        <p15:guide id="2" pos="1019" userDrawn="1">
          <p15:clr>
            <a:srgbClr val="FBAE40"/>
          </p15:clr>
        </p15:guide>
        <p15:guide id="3" orient="horz" pos="16509" userDrawn="1">
          <p15:clr>
            <a:srgbClr val="FBAE40"/>
          </p15:clr>
        </p15:guide>
        <p15:guide id="4" pos="12141" userDrawn="1">
          <p15:clr>
            <a:srgbClr val="FBAE40"/>
          </p15:clr>
        </p15:guide>
        <p15:guide id="5" pos="8066" userDrawn="1">
          <p15:clr>
            <a:srgbClr val="FBAE40"/>
          </p15:clr>
        </p15:guide>
        <p15:guide id="6" orient="horz" pos="7298" userDrawn="1">
          <p15:clr>
            <a:srgbClr val="FBAE40"/>
          </p15:clr>
        </p15:guide>
        <p15:guide id="7" orient="horz" pos="1587" userDrawn="1">
          <p15:clr>
            <a:srgbClr val="FBAE40"/>
          </p15:clr>
        </p15:guide>
        <p15:guide id="8" pos="1795" userDrawn="1">
          <p15:clr>
            <a:srgbClr val="FBAE40"/>
          </p15:clr>
        </p15:guide>
        <p15:guide id="9" pos="3833" userDrawn="1">
          <p15:clr>
            <a:srgbClr val="FBAE40"/>
          </p15:clr>
        </p15:guide>
        <p15:guide id="10" pos="11249" userDrawn="1">
          <p15:clr>
            <a:srgbClr val="FBAE40"/>
          </p15:clr>
        </p15:guide>
        <p15:guide id="11" pos="12650" userDrawn="1">
          <p15:clr>
            <a:srgbClr val="FBAE40"/>
          </p15:clr>
        </p15:guide>
        <p15:guide id="12" pos="1189" userDrawn="1">
          <p15:clr>
            <a:srgbClr val="FBAE40"/>
          </p15:clr>
        </p15:guide>
        <p15:guide id="13" pos="12480" userDrawn="1">
          <p15:clr>
            <a:srgbClr val="FBAE40"/>
          </p15:clr>
        </p15:guide>
        <p15:guide id="14" orient="horz" pos="1079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B883CC-094E-7039-9807-58F11002611B}"/>
              </a:ext>
            </a:extLst>
          </p:cNvPr>
          <p:cNvSpPr/>
          <p:nvPr userDrawn="1"/>
        </p:nvSpPr>
        <p:spPr>
          <a:xfrm>
            <a:off x="0" y="0"/>
            <a:ext cx="9478703" cy="30240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8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45" y="3513035"/>
            <a:ext cx="18464689" cy="5845058"/>
          </a:xfrm>
        </p:spPr>
        <p:txBody>
          <a:bodyPr anchor="t">
            <a:noAutofit/>
          </a:bodyPr>
          <a:lstStyle>
            <a:lvl1pPr>
              <a:defRPr sz="849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20082034" y="2496023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20082034" y="2880028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6903" y="11795106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652375" y="11843107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86903" y="17136163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652374" y="17136163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DDBBAD-B928-4819-64F5-80A5AECD71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49778" y="9576089"/>
            <a:ext cx="5256371" cy="2006219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B3586BE-78C6-E426-9F3C-F59381E5CD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746651" y="28987278"/>
            <a:ext cx="5076666" cy="1253010"/>
          </a:xfrm>
        </p:spPr>
        <p:txBody>
          <a:bodyPr>
            <a:noAutofit/>
          </a:bodyPr>
          <a:lstStyle>
            <a:lvl1pPr marL="0" indent="0" algn="r">
              <a:buNone/>
              <a:defRPr sz="176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8695" indent="0">
              <a:buNone/>
              <a:defRPr sz="1769"/>
            </a:lvl2pPr>
            <a:lvl3pPr marL="1617391" indent="0">
              <a:buNone/>
              <a:defRPr sz="1769"/>
            </a:lvl3pPr>
            <a:lvl4pPr marL="2426086" indent="0">
              <a:buNone/>
              <a:defRPr sz="1769"/>
            </a:lvl4pPr>
            <a:lvl5pPr marL="3234781" indent="0">
              <a:buNone/>
              <a:defRPr sz="1769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08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4" userDrawn="1">
          <p15:clr>
            <a:srgbClr val="FBAE40"/>
          </p15:clr>
        </p15:guide>
        <p15:guide id="2" pos="1019" userDrawn="1">
          <p15:clr>
            <a:srgbClr val="FBAE40"/>
          </p15:clr>
        </p15:guide>
        <p15:guide id="3" orient="horz" pos="16509" userDrawn="1">
          <p15:clr>
            <a:srgbClr val="FBAE40"/>
          </p15:clr>
        </p15:guide>
        <p15:guide id="5" pos="8193" userDrawn="1">
          <p15:clr>
            <a:srgbClr val="FBAE40"/>
          </p15:clr>
        </p15:guide>
        <p15:guide id="6" orient="horz" pos="6032" userDrawn="1">
          <p15:clr>
            <a:srgbClr val="FBAE40"/>
          </p15:clr>
        </p15:guide>
        <p15:guide id="7" orient="horz" pos="1587" userDrawn="1">
          <p15:clr>
            <a:srgbClr val="FBAE40"/>
          </p15:clr>
        </p15:guide>
        <p15:guide id="9" pos="4882" userDrawn="1">
          <p15:clr>
            <a:srgbClr val="FBAE40"/>
          </p15:clr>
        </p15:guide>
        <p15:guide id="11" pos="12662" userDrawn="1">
          <p15:clr>
            <a:srgbClr val="FBAE40"/>
          </p15:clr>
        </p15:guide>
        <p15:guide id="12" pos="1189" userDrawn="1">
          <p15:clr>
            <a:srgbClr val="FBAE40"/>
          </p15:clr>
        </p15:guide>
        <p15:guide id="14" orient="horz" pos="10794" userDrawn="1">
          <p15:clr>
            <a:srgbClr val="FBAE40"/>
          </p15:clr>
        </p15:guide>
        <p15:guide id="15" pos="124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949CF9-AE80-D4A2-E0FC-126A4E8ECBCB}"/>
              </a:ext>
            </a:extLst>
          </p:cNvPr>
          <p:cNvSpPr/>
          <p:nvPr userDrawn="1"/>
        </p:nvSpPr>
        <p:spPr>
          <a:xfrm>
            <a:off x="10782300" y="4"/>
            <a:ext cx="10782300" cy="30240288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8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441" y="20363194"/>
            <a:ext cx="16475093" cy="5845058"/>
          </a:xfrm>
        </p:spPr>
        <p:txBody>
          <a:bodyPr anchor="b">
            <a:noAutofit/>
          </a:bodyPr>
          <a:lstStyle>
            <a:lvl1pPr algn="r">
              <a:defRPr sz="849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20082034" y="2496023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20082034" y="2880028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6898" y="4032038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9638" y="4032038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652377" y="4032038"/>
            <a:ext cx="5160100" cy="3277037"/>
          </a:xfrm>
        </p:spPr>
        <p:txBody>
          <a:bodyPr anchor="b">
            <a:noAutofit/>
          </a:bodyPr>
          <a:lstStyle>
            <a:lvl1pPr marL="0" indent="0">
              <a:buNone/>
              <a:defRPr sz="3891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86903" y="9252086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9639" y="9252086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652374" y="9252086"/>
            <a:ext cx="5160100" cy="9072086"/>
          </a:xfrm>
        </p:spPr>
        <p:txBody>
          <a:bodyPr anchor="t">
            <a:noAutofit/>
          </a:bodyPr>
          <a:lstStyle>
            <a:lvl1pPr marL="0" indent="0">
              <a:buNone/>
              <a:defRPr sz="283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461991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4" userDrawn="1">
          <p15:clr>
            <a:srgbClr val="FBAE40"/>
          </p15:clr>
        </p15:guide>
        <p15:guide id="2" pos="1019" userDrawn="1">
          <p15:clr>
            <a:srgbClr val="FBAE40"/>
          </p15:clr>
        </p15:guide>
        <p15:guide id="3" orient="horz" pos="16509" userDrawn="1">
          <p15:clr>
            <a:srgbClr val="FBAE40"/>
          </p15:clr>
        </p15:guide>
        <p15:guide id="5" pos="8066" userDrawn="1">
          <p15:clr>
            <a:srgbClr val="FBAE40"/>
          </p15:clr>
        </p15:guide>
        <p15:guide id="7" orient="horz" pos="1587" userDrawn="1">
          <p15:clr>
            <a:srgbClr val="FBAE40"/>
          </p15:clr>
        </p15:guide>
        <p15:guide id="11" pos="12650" userDrawn="1">
          <p15:clr>
            <a:srgbClr val="FBAE40"/>
          </p15:clr>
        </p15:guide>
        <p15:guide id="12" pos="1189" userDrawn="1">
          <p15:clr>
            <a:srgbClr val="FBAE40"/>
          </p15:clr>
        </p15:guide>
        <p15:guide id="13" pos="12480" userDrawn="1">
          <p15:clr>
            <a:srgbClr val="FBAE40"/>
          </p15:clr>
        </p15:guide>
        <p15:guide id="14" orient="horz" pos="1079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735B-C5DA-9751-6050-A4B78B8A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05970-79DD-B4A6-1BC6-E6AA58C25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4DE83-268A-B387-4B89-8AF01E78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FD86-4E94-4347-95A2-65104B7168EE}" type="datetimeFigureOut">
              <a:rPr lang="en-GB" smtClean="0"/>
              <a:t>22/02/2024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ECA3-F28B-80C1-445F-4A037102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461A0-8563-E9BC-C745-14D74B64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EBBE-4E52-4BA5-8124-6B325DE17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516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960C-86A7-6728-9263-973B76A8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659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002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68666B-80B7-5FA5-FC9F-2F928A26B010}"/>
              </a:ext>
            </a:extLst>
          </p:cNvPr>
          <p:cNvSpPr/>
          <p:nvPr userDrawn="1"/>
        </p:nvSpPr>
        <p:spPr>
          <a:xfrm>
            <a:off x="10782300" y="0"/>
            <a:ext cx="6469380" cy="30240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8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45" y="10601931"/>
            <a:ext cx="9164955" cy="5845058"/>
          </a:xfrm>
        </p:spPr>
        <p:txBody>
          <a:bodyPr>
            <a:noAutofit/>
          </a:bodyPr>
          <a:lstStyle>
            <a:lvl1pPr>
              <a:defRPr sz="849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87BAAC-9384-2363-2089-821720F16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03981" y="6552062"/>
            <a:ext cx="6469380" cy="19656187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0C2D1-06AD-3620-044D-2EAE71AC87AC}"/>
              </a:ext>
            </a:extLst>
          </p:cNvPr>
          <p:cNvCxnSpPr/>
          <p:nvPr userDrawn="1"/>
        </p:nvCxnSpPr>
        <p:spPr>
          <a:xfrm>
            <a:off x="2897743" y="2520024"/>
            <a:ext cx="754761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C99D5D-5452-4897-02A9-A1B32F0BE968}"/>
              </a:ext>
            </a:extLst>
          </p:cNvPr>
          <p:cNvCxnSpPr/>
          <p:nvPr userDrawn="1"/>
        </p:nvCxnSpPr>
        <p:spPr>
          <a:xfrm>
            <a:off x="17858185" y="2520024"/>
            <a:ext cx="2227491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617345" y="2520024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617345" y="2904029"/>
            <a:ext cx="53911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6903" y="22864233"/>
            <a:ext cx="5256371" cy="1610020"/>
          </a:xfrm>
        </p:spPr>
        <p:txBody>
          <a:bodyPr>
            <a:normAutofit/>
          </a:bodyPr>
          <a:lstStyle>
            <a:lvl1pPr marL="0" indent="0">
              <a:buNone/>
              <a:defRPr sz="31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8695" indent="0">
              <a:buNone/>
              <a:defRPr/>
            </a:lvl2pPr>
            <a:lvl3pPr marL="1617391" indent="0">
              <a:buNone/>
              <a:defRPr/>
            </a:lvl3pPr>
            <a:lvl4pPr marL="2426086" indent="0">
              <a:buNone/>
              <a:defRPr/>
            </a:lvl4pPr>
            <a:lvl5pPr marL="3234781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86903" y="24641240"/>
            <a:ext cx="5256371" cy="1610020"/>
          </a:xfrm>
        </p:spPr>
        <p:txBody>
          <a:bodyPr>
            <a:noAutofit/>
          </a:bodyPr>
          <a:lstStyle>
            <a:lvl1pPr marL="0" indent="0">
              <a:buNone/>
              <a:defRPr sz="3538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8695" indent="0">
              <a:buNone/>
              <a:defRPr/>
            </a:lvl2pPr>
            <a:lvl3pPr marL="1617391" indent="0">
              <a:buNone/>
              <a:defRPr/>
            </a:lvl3pPr>
            <a:lvl4pPr marL="2426086" indent="0">
              <a:buNone/>
              <a:defRPr/>
            </a:lvl4pPr>
            <a:lvl5pPr marL="3234781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2423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7" userDrawn="1">
          <p15:clr>
            <a:srgbClr val="FBAE40"/>
          </p15:clr>
        </p15:guide>
        <p15:guide id="2" pos="1019" userDrawn="1">
          <p15:clr>
            <a:srgbClr val="FBAE40"/>
          </p15:clr>
        </p15:guide>
        <p15:guide id="3" orient="horz" pos="16509" userDrawn="1">
          <p15:clr>
            <a:srgbClr val="FBAE40"/>
          </p15:clr>
        </p15:guide>
        <p15:guide id="4" pos="12141" userDrawn="1">
          <p15:clr>
            <a:srgbClr val="FBAE40"/>
          </p15:clr>
        </p15:guide>
        <p15:guide id="5" pos="8066" userDrawn="1">
          <p15:clr>
            <a:srgbClr val="FBAE40"/>
          </p15:clr>
        </p15:guide>
        <p15:guide id="6" orient="horz" pos="6667" userDrawn="1">
          <p15:clr>
            <a:srgbClr val="FBAE40"/>
          </p15:clr>
        </p15:guide>
        <p15:guide id="7" orient="horz" pos="1587" userDrawn="1">
          <p15:clr>
            <a:srgbClr val="FBAE40"/>
          </p15:clr>
        </p15:guide>
        <p15:guide id="8" pos="1189" userDrawn="1">
          <p15:clr>
            <a:srgbClr val="FBAE40"/>
          </p15:clr>
        </p15:guide>
        <p15:guide id="9" pos="6580" userDrawn="1">
          <p15:clr>
            <a:srgbClr val="FBAE40"/>
          </p15:clr>
        </p15:guide>
        <p15:guide id="10" pos="11249" userDrawn="1">
          <p15:clr>
            <a:srgbClr val="FBAE40"/>
          </p15:clr>
        </p15:guide>
        <p15:guide id="11" pos="1265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52E6-E70F-0999-29DF-3DAFA7DC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334" y="7539076"/>
            <a:ext cx="18599468" cy="12579118"/>
          </a:xfrm>
        </p:spPr>
        <p:txBody>
          <a:bodyPr anchor="b"/>
          <a:lstStyle>
            <a:lvl1pPr>
              <a:defRPr sz="1061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D3F2E-0294-D6D8-7D52-3AC8CAFCB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1334" y="20237197"/>
            <a:ext cx="18599468" cy="6615061"/>
          </a:xfrm>
        </p:spPr>
        <p:txBody>
          <a:bodyPr/>
          <a:lstStyle>
            <a:lvl1pPr marL="0" indent="0">
              <a:buNone/>
              <a:defRPr sz="4245">
                <a:solidFill>
                  <a:schemeClr val="tx1">
                    <a:tint val="75000"/>
                  </a:schemeClr>
                </a:solidFill>
              </a:defRPr>
            </a:lvl1pPr>
            <a:lvl2pPr marL="808695" indent="0">
              <a:buNone/>
              <a:defRPr sz="3538">
                <a:solidFill>
                  <a:schemeClr val="tx1">
                    <a:tint val="75000"/>
                  </a:schemeClr>
                </a:solidFill>
              </a:defRPr>
            </a:lvl2pPr>
            <a:lvl3pPr marL="1617391" indent="0">
              <a:buNone/>
              <a:defRPr sz="3184">
                <a:solidFill>
                  <a:schemeClr val="tx1">
                    <a:tint val="75000"/>
                  </a:schemeClr>
                </a:solidFill>
              </a:defRPr>
            </a:lvl3pPr>
            <a:lvl4pPr marL="2426086" indent="0">
              <a:buNone/>
              <a:defRPr sz="2830">
                <a:solidFill>
                  <a:schemeClr val="tx1">
                    <a:tint val="75000"/>
                  </a:schemeClr>
                </a:solidFill>
              </a:defRPr>
            </a:lvl4pPr>
            <a:lvl5pPr marL="3234781" indent="0">
              <a:buNone/>
              <a:defRPr sz="2830">
                <a:solidFill>
                  <a:schemeClr val="tx1">
                    <a:tint val="75000"/>
                  </a:schemeClr>
                </a:solidFill>
              </a:defRPr>
            </a:lvl5pPr>
            <a:lvl6pPr marL="4043477" indent="0">
              <a:buNone/>
              <a:defRPr sz="2830">
                <a:solidFill>
                  <a:schemeClr val="tx1">
                    <a:tint val="75000"/>
                  </a:schemeClr>
                </a:solidFill>
              </a:defRPr>
            </a:lvl6pPr>
            <a:lvl7pPr marL="4852172" indent="0">
              <a:buNone/>
              <a:defRPr sz="2830">
                <a:solidFill>
                  <a:schemeClr val="tx1">
                    <a:tint val="75000"/>
                  </a:schemeClr>
                </a:solidFill>
              </a:defRPr>
            </a:lvl7pPr>
            <a:lvl8pPr marL="5660868" indent="0">
              <a:buNone/>
              <a:defRPr sz="2830">
                <a:solidFill>
                  <a:schemeClr val="tx1">
                    <a:tint val="75000"/>
                  </a:schemeClr>
                </a:solidFill>
              </a:defRPr>
            </a:lvl8pPr>
            <a:lvl9pPr marL="6469563" indent="0">
              <a:buNone/>
              <a:defRPr sz="28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278B0-8E22-19FB-03BD-5496B9EB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FD86-4E94-4347-95A2-65104B7168EE}" type="datetimeFigureOut">
              <a:rPr lang="en-GB" smtClean="0"/>
              <a:t>22/02/2024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B6269-4C3A-5FAD-776C-8B5D77CED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AABB1-645B-73B6-2B4A-552009A9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EBBE-4E52-4BA5-8124-6B325DE17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32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2D925-3B98-AEED-9FB7-84DEAA71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E61F0-D5A6-A384-CB8B-5613F03E3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2566" y="8050077"/>
            <a:ext cx="9164955" cy="191871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44D92-6419-1513-EE93-1FF0981E5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17079" y="8050077"/>
            <a:ext cx="9164955" cy="191871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4509E-4254-891A-0DFE-1293A989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FD86-4E94-4347-95A2-65104B7168EE}" type="datetimeFigureOut">
              <a:rPr lang="en-GB" smtClean="0"/>
              <a:t>22/02/2024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B0B03-DC38-D943-6AF1-68CD7232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FD68E-C10D-E80E-2486-D7EB5CFA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EBBE-4E52-4BA5-8124-6B325DE17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12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9B94-5AD6-EAA1-7091-9E7A45E7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375" y="1610017"/>
            <a:ext cx="18599468" cy="584505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A91BD-8660-DFD7-DD32-70DE175F4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376" y="7413073"/>
            <a:ext cx="9122836" cy="3633032"/>
          </a:xfrm>
        </p:spPr>
        <p:txBody>
          <a:bodyPr anchor="b"/>
          <a:lstStyle>
            <a:lvl1pPr marL="0" indent="0">
              <a:buNone/>
              <a:defRPr sz="4245" b="1"/>
            </a:lvl1pPr>
            <a:lvl2pPr marL="808695" indent="0">
              <a:buNone/>
              <a:defRPr sz="3538" b="1"/>
            </a:lvl2pPr>
            <a:lvl3pPr marL="1617391" indent="0">
              <a:buNone/>
              <a:defRPr sz="3184" b="1"/>
            </a:lvl3pPr>
            <a:lvl4pPr marL="2426086" indent="0">
              <a:buNone/>
              <a:defRPr sz="2830" b="1"/>
            </a:lvl4pPr>
            <a:lvl5pPr marL="3234781" indent="0">
              <a:buNone/>
              <a:defRPr sz="2830" b="1"/>
            </a:lvl5pPr>
            <a:lvl6pPr marL="4043477" indent="0">
              <a:buNone/>
              <a:defRPr sz="2830" b="1"/>
            </a:lvl6pPr>
            <a:lvl7pPr marL="4852172" indent="0">
              <a:buNone/>
              <a:defRPr sz="2830" b="1"/>
            </a:lvl7pPr>
            <a:lvl8pPr marL="5660868" indent="0">
              <a:buNone/>
              <a:defRPr sz="2830" b="1"/>
            </a:lvl8pPr>
            <a:lvl9pPr marL="6469563" indent="0">
              <a:buNone/>
              <a:defRPr sz="283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3AC02-DE2A-708A-96B2-2EF7E8C0A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376" y="11046105"/>
            <a:ext cx="9122836" cy="162471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961AB-50EF-CBC6-D597-8F9CD2FDF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917079" y="7413073"/>
            <a:ext cx="9167764" cy="3633032"/>
          </a:xfrm>
        </p:spPr>
        <p:txBody>
          <a:bodyPr anchor="b"/>
          <a:lstStyle>
            <a:lvl1pPr marL="0" indent="0">
              <a:buNone/>
              <a:defRPr sz="4245" b="1"/>
            </a:lvl1pPr>
            <a:lvl2pPr marL="808695" indent="0">
              <a:buNone/>
              <a:defRPr sz="3538" b="1"/>
            </a:lvl2pPr>
            <a:lvl3pPr marL="1617391" indent="0">
              <a:buNone/>
              <a:defRPr sz="3184" b="1"/>
            </a:lvl3pPr>
            <a:lvl4pPr marL="2426086" indent="0">
              <a:buNone/>
              <a:defRPr sz="2830" b="1"/>
            </a:lvl4pPr>
            <a:lvl5pPr marL="3234781" indent="0">
              <a:buNone/>
              <a:defRPr sz="2830" b="1"/>
            </a:lvl5pPr>
            <a:lvl6pPr marL="4043477" indent="0">
              <a:buNone/>
              <a:defRPr sz="2830" b="1"/>
            </a:lvl6pPr>
            <a:lvl7pPr marL="4852172" indent="0">
              <a:buNone/>
              <a:defRPr sz="2830" b="1"/>
            </a:lvl7pPr>
            <a:lvl8pPr marL="5660868" indent="0">
              <a:buNone/>
              <a:defRPr sz="2830" b="1"/>
            </a:lvl8pPr>
            <a:lvl9pPr marL="6469563" indent="0">
              <a:buNone/>
              <a:defRPr sz="283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FB368-26B0-B702-7754-6A8877959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917079" y="11046105"/>
            <a:ext cx="9167764" cy="162471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863B24-2A6A-C47B-3BD8-3854110B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FD86-4E94-4347-95A2-65104B7168EE}" type="datetimeFigureOut">
              <a:rPr lang="en-GB" smtClean="0"/>
              <a:t>22/02/2024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2BBBA-24DC-1B3D-58DC-4A889870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A670F-ACFF-DE26-7B4B-0C27D3B9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EBBE-4E52-4BA5-8124-6B325DE17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29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585E-55B4-1507-5153-20D1A60D9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64A94-9DEF-9348-B31F-BB695707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FD86-4E94-4347-95A2-65104B7168EE}" type="datetimeFigureOut">
              <a:rPr lang="en-GB" smtClean="0"/>
              <a:t>22/02/2024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BD75D-CBA9-E423-1365-BA1FCE1F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EB876-AFC0-3D07-824F-80421B38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EBBE-4E52-4BA5-8124-6B325DE17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57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D8289-A3A2-B232-2780-E67C898B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FD86-4E94-4347-95A2-65104B7168EE}" type="datetimeFigureOut">
              <a:rPr lang="en-GB" smtClean="0"/>
              <a:t>22/02/2024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DE672-0A87-AD63-3CD1-763B8810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F9B3E-57D4-00F1-EEF4-8EDFF14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EBBE-4E52-4BA5-8124-6B325DE17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87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18995-E6A0-2EF8-EF97-F74E837B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376" y="2016019"/>
            <a:ext cx="6955144" cy="7056067"/>
          </a:xfrm>
        </p:spPr>
        <p:txBody>
          <a:bodyPr anchor="b"/>
          <a:lstStyle>
            <a:lvl1pPr>
              <a:defRPr sz="566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A91C-07B0-950E-4BC4-D08F252C4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7764" y="4354044"/>
            <a:ext cx="10917079" cy="21490205"/>
          </a:xfrm>
        </p:spPr>
        <p:txBody>
          <a:bodyPr/>
          <a:lstStyle>
            <a:lvl1pPr>
              <a:defRPr sz="5660"/>
            </a:lvl1pPr>
            <a:lvl2pPr>
              <a:defRPr sz="4953"/>
            </a:lvl2pPr>
            <a:lvl3pPr>
              <a:defRPr sz="4245"/>
            </a:lvl3pPr>
            <a:lvl4pPr>
              <a:defRPr sz="3538"/>
            </a:lvl4pPr>
            <a:lvl5pPr>
              <a:defRPr sz="3538"/>
            </a:lvl5pPr>
            <a:lvl6pPr>
              <a:defRPr sz="3538"/>
            </a:lvl6pPr>
            <a:lvl7pPr>
              <a:defRPr sz="3538"/>
            </a:lvl7pPr>
            <a:lvl8pPr>
              <a:defRPr sz="3538"/>
            </a:lvl8pPr>
            <a:lvl9pPr>
              <a:defRPr sz="353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BDBD6-8330-69DC-7D76-9CDC9AC7E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5376" y="9072087"/>
            <a:ext cx="6955144" cy="16807162"/>
          </a:xfrm>
        </p:spPr>
        <p:txBody>
          <a:bodyPr/>
          <a:lstStyle>
            <a:lvl1pPr marL="0" indent="0">
              <a:buNone/>
              <a:defRPr sz="2830"/>
            </a:lvl1pPr>
            <a:lvl2pPr marL="808695" indent="0">
              <a:buNone/>
              <a:defRPr sz="2476"/>
            </a:lvl2pPr>
            <a:lvl3pPr marL="1617391" indent="0">
              <a:buNone/>
              <a:defRPr sz="2123"/>
            </a:lvl3pPr>
            <a:lvl4pPr marL="2426086" indent="0">
              <a:buNone/>
              <a:defRPr sz="1769"/>
            </a:lvl4pPr>
            <a:lvl5pPr marL="3234781" indent="0">
              <a:buNone/>
              <a:defRPr sz="1769"/>
            </a:lvl5pPr>
            <a:lvl6pPr marL="4043477" indent="0">
              <a:buNone/>
              <a:defRPr sz="1769"/>
            </a:lvl6pPr>
            <a:lvl7pPr marL="4852172" indent="0">
              <a:buNone/>
              <a:defRPr sz="1769"/>
            </a:lvl7pPr>
            <a:lvl8pPr marL="5660868" indent="0">
              <a:buNone/>
              <a:defRPr sz="1769"/>
            </a:lvl8pPr>
            <a:lvl9pPr marL="6469563" indent="0">
              <a:buNone/>
              <a:defRPr sz="17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6C6DD-084E-7CF6-034A-C903F037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FD86-4E94-4347-95A2-65104B7168EE}" type="datetimeFigureOut">
              <a:rPr lang="en-GB" smtClean="0"/>
              <a:t>22/02/2024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B9D21-8C80-E04D-15A2-E4B2DCA7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33167-4B56-39F8-B230-F5451E6E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EBBE-4E52-4BA5-8124-6B325DE17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66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446A5-D98C-86D5-1311-E58020BA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376" y="2016019"/>
            <a:ext cx="6955144" cy="7056067"/>
          </a:xfrm>
        </p:spPr>
        <p:txBody>
          <a:bodyPr anchor="b"/>
          <a:lstStyle>
            <a:lvl1pPr>
              <a:defRPr sz="566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B46AD3-5A02-8E0A-1744-CC10C1CB8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67764" y="4354044"/>
            <a:ext cx="10917079" cy="21490205"/>
          </a:xfrm>
        </p:spPr>
        <p:txBody>
          <a:bodyPr/>
          <a:lstStyle>
            <a:lvl1pPr marL="0" indent="0">
              <a:buNone/>
              <a:defRPr sz="5660"/>
            </a:lvl1pPr>
            <a:lvl2pPr marL="808695" indent="0">
              <a:buNone/>
              <a:defRPr sz="4953"/>
            </a:lvl2pPr>
            <a:lvl3pPr marL="1617391" indent="0">
              <a:buNone/>
              <a:defRPr sz="4245"/>
            </a:lvl3pPr>
            <a:lvl4pPr marL="2426086" indent="0">
              <a:buNone/>
              <a:defRPr sz="3538"/>
            </a:lvl4pPr>
            <a:lvl5pPr marL="3234781" indent="0">
              <a:buNone/>
              <a:defRPr sz="3538"/>
            </a:lvl5pPr>
            <a:lvl6pPr marL="4043477" indent="0">
              <a:buNone/>
              <a:defRPr sz="3538"/>
            </a:lvl6pPr>
            <a:lvl7pPr marL="4852172" indent="0">
              <a:buNone/>
              <a:defRPr sz="3538"/>
            </a:lvl7pPr>
            <a:lvl8pPr marL="5660868" indent="0">
              <a:buNone/>
              <a:defRPr sz="3538"/>
            </a:lvl8pPr>
            <a:lvl9pPr marL="6469563" indent="0">
              <a:buNone/>
              <a:defRPr sz="3538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17835-66BA-0446-ECF4-D80F15796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5376" y="9072087"/>
            <a:ext cx="6955144" cy="16807162"/>
          </a:xfrm>
        </p:spPr>
        <p:txBody>
          <a:bodyPr/>
          <a:lstStyle>
            <a:lvl1pPr marL="0" indent="0">
              <a:buNone/>
              <a:defRPr sz="2830"/>
            </a:lvl1pPr>
            <a:lvl2pPr marL="808695" indent="0">
              <a:buNone/>
              <a:defRPr sz="2476"/>
            </a:lvl2pPr>
            <a:lvl3pPr marL="1617391" indent="0">
              <a:buNone/>
              <a:defRPr sz="2123"/>
            </a:lvl3pPr>
            <a:lvl4pPr marL="2426086" indent="0">
              <a:buNone/>
              <a:defRPr sz="1769"/>
            </a:lvl4pPr>
            <a:lvl5pPr marL="3234781" indent="0">
              <a:buNone/>
              <a:defRPr sz="1769"/>
            </a:lvl5pPr>
            <a:lvl6pPr marL="4043477" indent="0">
              <a:buNone/>
              <a:defRPr sz="1769"/>
            </a:lvl6pPr>
            <a:lvl7pPr marL="4852172" indent="0">
              <a:buNone/>
              <a:defRPr sz="1769"/>
            </a:lvl7pPr>
            <a:lvl8pPr marL="5660868" indent="0">
              <a:buNone/>
              <a:defRPr sz="1769"/>
            </a:lvl8pPr>
            <a:lvl9pPr marL="6469563" indent="0">
              <a:buNone/>
              <a:defRPr sz="17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BE1AA-F2E3-B917-B6E5-C67BC4CC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FD86-4E94-4347-95A2-65104B7168EE}" type="datetimeFigureOut">
              <a:rPr lang="en-GB" smtClean="0"/>
              <a:t>22/02/2024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3584A-821A-8118-8FB1-710B4D63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5215B-D555-C0B0-AF67-580E8FEC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EBBE-4E52-4BA5-8124-6B325DE17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42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987B4-3B07-52FA-84B8-D7BEF511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566" y="1610017"/>
            <a:ext cx="18599468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C0F40-8700-5737-C90F-F89959BB2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2566" y="8050077"/>
            <a:ext cx="18599468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3CA18-DC76-6B3F-D96D-92F34CFBC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82566" y="28028269"/>
            <a:ext cx="4852035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8FD86-4E94-4347-95A2-65104B7168EE}" type="datetimeFigureOut">
              <a:rPr lang="en-GB" smtClean="0"/>
              <a:t>22/02/2024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8763F-4182-715A-9402-8E5257D4E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3274" y="28028269"/>
            <a:ext cx="727805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2092-3512-0D64-AA29-F3421D368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29999" y="28028269"/>
            <a:ext cx="4852035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3EBBE-4E52-4BA5-8124-6B325DE17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71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1617391" rtl="0" eaLnBrk="1" latinLnBrk="0" hangingPunct="1">
        <a:lnSpc>
          <a:spcPct val="90000"/>
        </a:lnSpc>
        <a:spcBef>
          <a:spcPct val="0"/>
        </a:spcBef>
        <a:buNone/>
        <a:defRPr sz="77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348" indent="-404348" algn="l" defTabSz="1617391" rtl="0" eaLnBrk="1" latinLnBrk="0" hangingPunct="1">
        <a:lnSpc>
          <a:spcPct val="90000"/>
        </a:lnSpc>
        <a:spcBef>
          <a:spcPts val="1769"/>
        </a:spcBef>
        <a:buFont typeface="Arial" panose="020B0604020202020204" pitchFamily="34" charset="0"/>
        <a:buChar char="•"/>
        <a:defRPr sz="4953" kern="1200">
          <a:solidFill>
            <a:schemeClr val="tx1"/>
          </a:solidFill>
          <a:latin typeface="+mn-lt"/>
          <a:ea typeface="+mn-ea"/>
          <a:cs typeface="+mn-cs"/>
        </a:defRPr>
      </a:lvl1pPr>
      <a:lvl2pPr marL="1213043" indent="-404348" algn="l" defTabSz="1617391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4245" kern="1200">
          <a:solidFill>
            <a:schemeClr val="tx1"/>
          </a:solidFill>
          <a:latin typeface="+mn-lt"/>
          <a:ea typeface="+mn-ea"/>
          <a:cs typeface="+mn-cs"/>
        </a:defRPr>
      </a:lvl2pPr>
      <a:lvl3pPr marL="2021738" indent="-404348" algn="l" defTabSz="1617391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538" kern="1200">
          <a:solidFill>
            <a:schemeClr val="tx1"/>
          </a:solidFill>
          <a:latin typeface="+mn-lt"/>
          <a:ea typeface="+mn-ea"/>
          <a:cs typeface="+mn-cs"/>
        </a:defRPr>
      </a:lvl3pPr>
      <a:lvl4pPr marL="2830434" indent="-404348" algn="l" defTabSz="1617391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84" kern="1200">
          <a:solidFill>
            <a:schemeClr val="tx1"/>
          </a:solidFill>
          <a:latin typeface="+mn-lt"/>
          <a:ea typeface="+mn-ea"/>
          <a:cs typeface="+mn-cs"/>
        </a:defRPr>
      </a:lvl4pPr>
      <a:lvl5pPr marL="3639129" indent="-404348" algn="l" defTabSz="1617391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84" kern="1200">
          <a:solidFill>
            <a:schemeClr val="tx1"/>
          </a:solidFill>
          <a:latin typeface="+mn-lt"/>
          <a:ea typeface="+mn-ea"/>
          <a:cs typeface="+mn-cs"/>
        </a:defRPr>
      </a:lvl5pPr>
      <a:lvl6pPr marL="4447824" indent="-404348" algn="l" defTabSz="1617391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84" kern="1200">
          <a:solidFill>
            <a:schemeClr val="tx1"/>
          </a:solidFill>
          <a:latin typeface="+mn-lt"/>
          <a:ea typeface="+mn-ea"/>
          <a:cs typeface="+mn-cs"/>
        </a:defRPr>
      </a:lvl6pPr>
      <a:lvl7pPr marL="5256520" indent="-404348" algn="l" defTabSz="1617391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84" kern="1200">
          <a:solidFill>
            <a:schemeClr val="tx1"/>
          </a:solidFill>
          <a:latin typeface="+mn-lt"/>
          <a:ea typeface="+mn-ea"/>
          <a:cs typeface="+mn-cs"/>
        </a:defRPr>
      </a:lvl7pPr>
      <a:lvl8pPr marL="6065215" indent="-404348" algn="l" defTabSz="1617391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84" kern="1200">
          <a:solidFill>
            <a:schemeClr val="tx1"/>
          </a:solidFill>
          <a:latin typeface="+mn-lt"/>
          <a:ea typeface="+mn-ea"/>
          <a:cs typeface="+mn-cs"/>
        </a:defRPr>
      </a:lvl8pPr>
      <a:lvl9pPr marL="6873911" indent="-404348" algn="l" defTabSz="1617391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7391" rtl="0" eaLnBrk="1" latinLnBrk="0" hangingPunct="1">
        <a:defRPr sz="3184" kern="1200">
          <a:solidFill>
            <a:schemeClr val="tx1"/>
          </a:solidFill>
          <a:latin typeface="+mn-lt"/>
          <a:ea typeface="+mn-ea"/>
          <a:cs typeface="+mn-cs"/>
        </a:defRPr>
      </a:lvl1pPr>
      <a:lvl2pPr marL="808695" algn="l" defTabSz="1617391" rtl="0" eaLnBrk="1" latinLnBrk="0" hangingPunct="1">
        <a:defRPr sz="3184" kern="1200">
          <a:solidFill>
            <a:schemeClr val="tx1"/>
          </a:solidFill>
          <a:latin typeface="+mn-lt"/>
          <a:ea typeface="+mn-ea"/>
          <a:cs typeface="+mn-cs"/>
        </a:defRPr>
      </a:lvl2pPr>
      <a:lvl3pPr marL="1617391" algn="l" defTabSz="1617391" rtl="0" eaLnBrk="1" latinLnBrk="0" hangingPunct="1">
        <a:defRPr sz="3184" kern="1200">
          <a:solidFill>
            <a:schemeClr val="tx1"/>
          </a:solidFill>
          <a:latin typeface="+mn-lt"/>
          <a:ea typeface="+mn-ea"/>
          <a:cs typeface="+mn-cs"/>
        </a:defRPr>
      </a:lvl3pPr>
      <a:lvl4pPr marL="2426086" algn="l" defTabSz="1617391" rtl="0" eaLnBrk="1" latinLnBrk="0" hangingPunct="1">
        <a:defRPr sz="3184" kern="1200">
          <a:solidFill>
            <a:schemeClr val="tx1"/>
          </a:solidFill>
          <a:latin typeface="+mn-lt"/>
          <a:ea typeface="+mn-ea"/>
          <a:cs typeface="+mn-cs"/>
        </a:defRPr>
      </a:lvl4pPr>
      <a:lvl5pPr marL="3234781" algn="l" defTabSz="1617391" rtl="0" eaLnBrk="1" latinLnBrk="0" hangingPunct="1">
        <a:defRPr sz="3184" kern="1200">
          <a:solidFill>
            <a:schemeClr val="tx1"/>
          </a:solidFill>
          <a:latin typeface="+mn-lt"/>
          <a:ea typeface="+mn-ea"/>
          <a:cs typeface="+mn-cs"/>
        </a:defRPr>
      </a:lvl5pPr>
      <a:lvl6pPr marL="4043477" algn="l" defTabSz="1617391" rtl="0" eaLnBrk="1" latinLnBrk="0" hangingPunct="1">
        <a:defRPr sz="3184" kern="1200">
          <a:solidFill>
            <a:schemeClr val="tx1"/>
          </a:solidFill>
          <a:latin typeface="+mn-lt"/>
          <a:ea typeface="+mn-ea"/>
          <a:cs typeface="+mn-cs"/>
        </a:defRPr>
      </a:lvl6pPr>
      <a:lvl7pPr marL="4852172" algn="l" defTabSz="1617391" rtl="0" eaLnBrk="1" latinLnBrk="0" hangingPunct="1">
        <a:defRPr sz="3184" kern="1200">
          <a:solidFill>
            <a:schemeClr val="tx1"/>
          </a:solidFill>
          <a:latin typeface="+mn-lt"/>
          <a:ea typeface="+mn-ea"/>
          <a:cs typeface="+mn-cs"/>
        </a:defRPr>
      </a:lvl7pPr>
      <a:lvl8pPr marL="5660868" algn="l" defTabSz="1617391" rtl="0" eaLnBrk="1" latinLnBrk="0" hangingPunct="1">
        <a:defRPr sz="3184" kern="1200">
          <a:solidFill>
            <a:schemeClr val="tx1"/>
          </a:solidFill>
          <a:latin typeface="+mn-lt"/>
          <a:ea typeface="+mn-ea"/>
          <a:cs typeface="+mn-cs"/>
        </a:defRPr>
      </a:lvl8pPr>
      <a:lvl9pPr marL="6469563" algn="l" defTabSz="1617391" rtl="0" eaLnBrk="1" latinLnBrk="0" hangingPunct="1">
        <a:defRPr sz="31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4C769-5B6E-5C22-9516-5D7BE462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566" y="1610017"/>
            <a:ext cx="18599468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90F5-D493-CE67-ED1B-D761BFA69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2566" y="8050077"/>
            <a:ext cx="18599468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225E-A593-BBE5-FA35-2952DE6D5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82566" y="28028269"/>
            <a:ext cx="4852035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12C0-D4F0-C345-96B4-1E8B918506A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0E95-9162-1956-4897-1AA052698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29999" y="28028269"/>
            <a:ext cx="4852035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09E4-652E-524A-8D35-CF602AA44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25" userDrawn="1">
          <p15:clr>
            <a:srgbClr val="F26B43"/>
          </p15:clr>
        </p15:guide>
        <p15:guide id="2" pos="6792" userDrawn="1">
          <p15:clr>
            <a:srgbClr val="F26B43"/>
          </p15:clr>
        </p15:guide>
        <p15:guide id="3" pos="10867" userDrawn="1">
          <p15:clr>
            <a:srgbClr val="F26B43"/>
          </p15:clr>
        </p15:guide>
        <p15:guide id="4" pos="13117" userDrawn="1">
          <p15:clr>
            <a:srgbClr val="F26B43"/>
          </p15:clr>
        </p15:guide>
        <p15:guide id="5" pos="5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.xml"/><Relationship Id="rId18" Type="http://schemas.openxmlformats.org/officeDocument/2006/relationships/hyperlink" Target="https://twitter.com/i/flow/login?redirect_after_login=%2Fbrierleygolf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7.png"/><Relationship Id="rId7" Type="http://schemas.microsoft.com/office/2017/06/relationships/model3d" Target="../media/model3d1.glb"/><Relationship Id="rId12" Type="http://schemas.openxmlformats.org/officeDocument/2006/relationships/diagramColors" Target="../diagrams/colors1.xml"/><Relationship Id="rId17" Type="http://schemas.openxmlformats.org/officeDocument/2006/relationships/image" Target="../media/image6.png"/><Relationship Id="rId2" Type="http://schemas.openxmlformats.org/officeDocument/2006/relationships/image" Target="../media/image1.jpeg"/><Relationship Id="rId16" Type="http://schemas.openxmlformats.org/officeDocument/2006/relationships/hyperlink" Target="https://www.facebook.com/BrierleyGolf/" TargetMode="External"/><Relationship Id="rId20" Type="http://schemas.openxmlformats.org/officeDocument/2006/relationships/hyperlink" Target="https://1drv.ms/w/s!AmcdVYHQ92RSlWblO6_cSZeu2UrN?e=Gl7CT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diagramQuickStyle" Target="../diagrams/quickStyle1.xml"/><Relationship Id="rId24" Type="http://schemas.openxmlformats.org/officeDocument/2006/relationships/image" Target="../media/image9.png"/><Relationship Id="rId5" Type="http://schemas.openxmlformats.org/officeDocument/2006/relationships/hyperlink" Target="https://www.publicdomainpictures.net/view-image.php?image=134750&amp;picture=&amp;jazyk=DE" TargetMode="External"/><Relationship Id="rId15" Type="http://schemas.openxmlformats.org/officeDocument/2006/relationships/hyperlink" Target="https://www.freepngimg.com/png/33611-golfer-transparent-picture" TargetMode="External"/><Relationship Id="rId23" Type="http://schemas.openxmlformats.org/officeDocument/2006/relationships/hyperlink" Target="https://bowdoinorient.com/2018/09/14/womens-golf-wins-tournaments-under-new-coach-2/" TargetMode="External"/><Relationship Id="rId10" Type="http://schemas.openxmlformats.org/officeDocument/2006/relationships/diagramLayout" Target="../diagrams/layout1.xml"/><Relationship Id="rId19" Type="http://schemas.openxmlformats.org/officeDocument/2006/relationships/hyperlink" Target="https://www.youtube.com/channel/UCNS9IMeJRZjCP7QH0ieCH5Q?view_as=subscriber" TargetMode="External"/><Relationship Id="rId4" Type="http://schemas.microsoft.com/office/2007/relationships/hdphoto" Target="../media/hdphoto1.wdp"/><Relationship Id="rId9" Type="http://schemas.openxmlformats.org/officeDocument/2006/relationships/diagramData" Target="../diagrams/data1.xml"/><Relationship Id="rId14" Type="http://schemas.openxmlformats.org/officeDocument/2006/relationships/image" Target="../media/image5.png"/><Relationship Id="rId2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3102-022-00511-4" TargetMode="External"/><Relationship Id="rId2" Type="http://schemas.openxmlformats.org/officeDocument/2006/relationships/hyperlink" Target="https://michigansportsandspine.com/2018/05/golf-injury-preventio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vecteezy.com/vector-art/182362-vintage-golf-lady-illustration-vector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4" descr="No photo description available.">
            <a:extLst>
              <a:ext uri="{FF2B5EF4-FFF2-40B4-BE49-F238E27FC236}">
                <a16:creationId xmlns:a16="http://schemas.microsoft.com/office/drawing/2014/main" id="{0A1ACD20-AE31-DD24-4144-34939D61D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" y="-70139"/>
            <a:ext cx="21608275" cy="80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A green screen with a blurry background&#10;&#10;Description automatically generated">
            <a:extLst>
              <a:ext uri="{FF2B5EF4-FFF2-40B4-BE49-F238E27FC236}">
                <a16:creationId xmlns:a16="http://schemas.microsoft.com/office/drawing/2014/main" id="{CD26C5A5-DA78-132E-8B9D-B4C1310FA8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6691182"/>
            <a:ext cx="21616866" cy="23549106"/>
          </a:xfrm>
          <a:prstGeom prst="rect">
            <a:avLst/>
          </a:prstGeom>
          <a:noFill/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5CD2AB8-0BBB-C787-3297-730E5E38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7" y="335492"/>
            <a:ext cx="4960643" cy="36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4" name="3D Model 53" descr="White Golf Ball">
                <a:extLst>
                  <a:ext uri="{FF2B5EF4-FFF2-40B4-BE49-F238E27FC236}">
                    <a16:creationId xmlns:a16="http://schemas.microsoft.com/office/drawing/2014/main" id="{072494F5-23FE-4515-1B3F-AB4047289F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9413943"/>
                  </p:ext>
                </p:extLst>
              </p:nvPr>
            </p:nvGraphicFramePr>
            <p:xfrm>
              <a:off x="9413272" y="1180740"/>
              <a:ext cx="1709114" cy="1709114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1709114" cy="1709114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326292" d="1000000"/>
                    <am3d:preTrans dx="0" dy="-18000326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230841" ay="-935200" az="6023165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29624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4" name="3D Model 53" descr="White Golf Ball">
                <a:extLst>
                  <a:ext uri="{FF2B5EF4-FFF2-40B4-BE49-F238E27FC236}">
                    <a16:creationId xmlns:a16="http://schemas.microsoft.com/office/drawing/2014/main" id="{072494F5-23FE-4515-1B3F-AB4047289F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3272" y="1180740"/>
                <a:ext cx="1709114" cy="1709114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D7347F89-D124-A040-E89B-FE1ECC415639}"/>
              </a:ext>
            </a:extLst>
          </p:cNvPr>
          <p:cNvSpPr txBox="1"/>
          <p:nvPr/>
        </p:nvSpPr>
        <p:spPr>
          <a:xfrm>
            <a:off x="8095528" y="826065"/>
            <a:ext cx="1954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0A5069-723E-FE87-476E-6F0F1E1D567F}"/>
              </a:ext>
            </a:extLst>
          </p:cNvPr>
          <p:cNvSpPr txBox="1"/>
          <p:nvPr/>
        </p:nvSpPr>
        <p:spPr>
          <a:xfrm>
            <a:off x="10983869" y="853083"/>
            <a:ext cx="104435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>
                <a:solidFill>
                  <a:schemeClr val="bg1"/>
                </a:solidFill>
              </a:rPr>
              <a:t>LFER’S ELBOW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23F29BC-9A77-210B-3F1E-CE6D78CFFE8A}"/>
              </a:ext>
            </a:extLst>
          </p:cNvPr>
          <p:cNvSpPr/>
          <p:nvPr/>
        </p:nvSpPr>
        <p:spPr>
          <a:xfrm>
            <a:off x="11467443" y="2551562"/>
            <a:ext cx="1114598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15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PREVENTION</a:t>
            </a:r>
          </a:p>
        </p:txBody>
      </p:sp>
      <p:graphicFrame>
        <p:nvGraphicFramePr>
          <p:cNvPr id="63" name="Diagram 62">
            <a:extLst>
              <a:ext uri="{FF2B5EF4-FFF2-40B4-BE49-F238E27FC236}">
                <a16:creationId xmlns:a16="http://schemas.microsoft.com/office/drawing/2014/main" id="{FCB39D1C-8802-147A-8EE8-C306FCAA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210172"/>
              </p:ext>
            </p:extLst>
          </p:nvPr>
        </p:nvGraphicFramePr>
        <p:xfrm>
          <a:off x="2910828" y="8063032"/>
          <a:ext cx="19277500" cy="1633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" name="Picture 2" descr="A person swinging a golf club&#10;&#10;Description automatically generated">
            <a:extLst>
              <a:ext uri="{FF2B5EF4-FFF2-40B4-BE49-F238E27FC236}">
                <a16:creationId xmlns:a16="http://schemas.microsoft.com/office/drawing/2014/main" id="{FA4122D7-AE51-E66D-345A-CEFC5E3C13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-822972" y="11226690"/>
            <a:ext cx="7467600" cy="8420100"/>
          </a:xfrm>
          <a:prstGeom prst="rect">
            <a:avLst/>
          </a:prstGeom>
        </p:spPr>
      </p:pic>
      <p:pic>
        <p:nvPicPr>
          <p:cNvPr id="4" name="Picture 3" descr="40 Beautiful [Free!] Social Media Icon Sets For Your Website">
            <a:hlinkClick r:id="rId16"/>
            <a:extLst>
              <a:ext uri="{FF2B5EF4-FFF2-40B4-BE49-F238E27FC236}">
                <a16:creationId xmlns:a16="http://schemas.microsoft.com/office/drawing/2014/main" id="{38DF4CDE-0BBA-BF92-C889-03D4C9CFFB3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74955" r="83421" b="6812"/>
          <a:stretch/>
        </p:blipFill>
        <p:spPr bwMode="auto">
          <a:xfrm>
            <a:off x="8232268" y="28641012"/>
            <a:ext cx="1214530" cy="1104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40 Beautiful [Free!] Social Media Icon Sets For Your Website">
            <a:hlinkClick r:id="rId18"/>
            <a:extLst>
              <a:ext uri="{FF2B5EF4-FFF2-40B4-BE49-F238E27FC236}">
                <a16:creationId xmlns:a16="http://schemas.microsoft.com/office/drawing/2014/main" id="{749DA238-AC1D-765D-AB21-2DD8EB0F035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7" t="6920" r="51764" b="74559"/>
          <a:stretch/>
        </p:blipFill>
        <p:spPr bwMode="auto">
          <a:xfrm>
            <a:off x="9660564" y="28641012"/>
            <a:ext cx="1214530" cy="1104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40 Beautiful [Free!] Social Media Icon Sets For Your Website">
            <a:hlinkClick r:id="rId19"/>
            <a:extLst>
              <a:ext uri="{FF2B5EF4-FFF2-40B4-BE49-F238E27FC236}">
                <a16:creationId xmlns:a16="http://schemas.microsoft.com/office/drawing/2014/main" id="{33A24A46-65BC-D5FA-3EA3-A545CD1E1FA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6773" r="83259" b="75011"/>
          <a:stretch/>
        </p:blipFill>
        <p:spPr bwMode="auto">
          <a:xfrm>
            <a:off x="11116928" y="28641012"/>
            <a:ext cx="1357189" cy="110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qr code on a white background&#10;&#10;Description automatically generated">
            <a:hlinkClick r:id="rId20"/>
            <a:extLst>
              <a:ext uri="{FF2B5EF4-FFF2-40B4-BE49-F238E27FC236}">
                <a16:creationId xmlns:a16="http://schemas.microsoft.com/office/drawing/2014/main" id="{8F481E1F-3AE8-E158-8C58-7AE3F318BF0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53" y="28017682"/>
            <a:ext cx="2001000" cy="2109008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DBAC73B0-96B9-C148-C81B-7D29B67B12D5}"/>
              </a:ext>
            </a:extLst>
          </p:cNvPr>
          <p:cNvSpPr/>
          <p:nvPr/>
        </p:nvSpPr>
        <p:spPr>
          <a:xfrm>
            <a:off x="2624857" y="7164089"/>
            <a:ext cx="4177643" cy="353682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Swing Smart!</a:t>
            </a:r>
            <a:endParaRPr lang="en-GB" sz="53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GB" dirty="0"/>
          </a:p>
        </p:txBody>
      </p:sp>
      <p:pic>
        <p:nvPicPr>
          <p:cNvPr id="1050" name="Picture 1049" descr="A person swinging a golf club&#10;&#10;Description automatically generated">
            <a:extLst>
              <a:ext uri="{FF2B5EF4-FFF2-40B4-BE49-F238E27FC236}">
                <a16:creationId xmlns:a16="http://schemas.microsoft.com/office/drawing/2014/main" id="{D55607DB-18B3-03B7-1C30-A33D35BED97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14349611" y="21942066"/>
            <a:ext cx="7053489" cy="8298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54" name="AutoShape 12" descr="100,000 Golf clipart Vector Images | Depositphotos">
            <a:extLst>
              <a:ext uri="{FF2B5EF4-FFF2-40B4-BE49-F238E27FC236}">
                <a16:creationId xmlns:a16="http://schemas.microsoft.com/office/drawing/2014/main" id="{E75A33F1-5518-476C-BDD6-8B55A3F8D2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29900" y="14966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8" name="AutoShape 20" descr="Golf Ball Mascot — Stock Vector">
            <a:extLst>
              <a:ext uri="{FF2B5EF4-FFF2-40B4-BE49-F238E27FC236}">
                <a16:creationId xmlns:a16="http://schemas.microsoft.com/office/drawing/2014/main" id="{DA681065-5604-7BCD-0179-18674F6FDE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82300" y="151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467AB131-853F-C11D-4679-D23E21CC8A33}"/>
              </a:ext>
            </a:extLst>
          </p:cNvPr>
          <p:cNvSpPr/>
          <p:nvPr/>
        </p:nvSpPr>
        <p:spPr>
          <a:xfrm>
            <a:off x="6644628" y="25396722"/>
            <a:ext cx="74912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SWING SMOOTH, STAY STRONG!</a:t>
            </a:r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BBCABFC3-669A-B06E-CAB7-3C0CC02A483B}"/>
              </a:ext>
            </a:extLst>
          </p:cNvPr>
          <p:cNvSpPr/>
          <p:nvPr/>
        </p:nvSpPr>
        <p:spPr>
          <a:xfrm>
            <a:off x="8252555" y="7087535"/>
            <a:ext cx="536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TEE TIME TACTICS </a:t>
            </a:r>
          </a:p>
        </p:txBody>
      </p:sp>
      <p:sp>
        <p:nvSpPr>
          <p:cNvPr id="1069" name="Arrow: Curved Down 1068">
            <a:extLst>
              <a:ext uri="{FF2B5EF4-FFF2-40B4-BE49-F238E27FC236}">
                <a16:creationId xmlns:a16="http://schemas.microsoft.com/office/drawing/2014/main" id="{16E146CE-E356-6EB3-A03F-D815F51566DF}"/>
              </a:ext>
            </a:extLst>
          </p:cNvPr>
          <p:cNvSpPr/>
          <p:nvPr/>
        </p:nvSpPr>
        <p:spPr>
          <a:xfrm>
            <a:off x="2624857" y="26366218"/>
            <a:ext cx="2001000" cy="1482900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B840C1F1-7731-E237-61E1-A455E2353A3D}"/>
              </a:ext>
            </a:extLst>
          </p:cNvPr>
          <p:cNvSpPr/>
          <p:nvPr/>
        </p:nvSpPr>
        <p:spPr>
          <a:xfrm>
            <a:off x="161499" y="28052893"/>
            <a:ext cx="4002453" cy="19471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Scan here for more information. </a:t>
            </a:r>
          </a:p>
        </p:txBody>
      </p:sp>
      <p:pic>
        <p:nvPicPr>
          <p:cNvPr id="1076" name="Picture 1075" descr="A person holding their arm&#10;&#10;Description automatically generated">
            <a:extLst>
              <a:ext uri="{FF2B5EF4-FFF2-40B4-BE49-F238E27FC236}">
                <a16:creationId xmlns:a16="http://schemas.microsoft.com/office/drawing/2014/main" id="{E6B2FC51-759B-24D5-8D92-B1DFAE610B1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145" y="4227526"/>
            <a:ext cx="573151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813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E69F-6D4D-C92D-D38B-31D796D68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5575" y="707923"/>
            <a:ext cx="16173450" cy="2819891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en-GB" dirty="0"/>
            </a:br>
            <a:br>
              <a:rPr lang="en-GB" dirty="0"/>
            </a:br>
            <a:r>
              <a:rPr lang="en-GB" dirty="0">
                <a:hlinkClick r:id="rId2"/>
              </a:rPr>
              <a:t>Golf Injury Prevention - Michigan Sports and Spine </a:t>
            </a:r>
            <a:r>
              <a:rPr lang="en-GB" dirty="0" err="1">
                <a:hlinkClick r:id="rId2"/>
              </a:rPr>
              <a:t>Center</a:t>
            </a:r>
            <a:br>
              <a:rPr lang="en-GB" dirty="0"/>
            </a:br>
            <a:r>
              <a:rPr lang="en-GB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 err="1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Gladdines</a:t>
            </a:r>
            <a:r>
              <a:rPr lang="en-GB" sz="1800" kern="1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von Gerhardt, A.L., </a:t>
            </a:r>
            <a:r>
              <a:rPr lang="en-GB" sz="1800" kern="100" dirty="0" err="1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Verhagen</a:t>
            </a:r>
            <a:r>
              <a:rPr lang="en-GB" sz="1800" kern="1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E. </a:t>
            </a:r>
            <a:r>
              <a:rPr lang="en-GB" sz="1800" i="1" kern="1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</a:t>
            </a:r>
            <a:r>
              <a:rPr lang="en-GB" sz="1800" kern="1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The effectiveness of a golf injury prevention program (GRIPP intervention) compared to the usual warm-up in Dutch golfers: protocol design of a randomized controlled trial. </a:t>
            </a:r>
            <a:r>
              <a:rPr lang="en-GB" sz="1800" i="1" kern="1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BMC Sports Sci Med </a:t>
            </a:r>
            <a:r>
              <a:rPr lang="en-GB" sz="1800" i="1" kern="100" dirty="0" err="1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Rehabil</a:t>
            </a:r>
            <a:r>
              <a:rPr lang="en-GB" sz="1800" kern="1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GB" sz="1800" b="1" kern="1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</a:t>
            </a:r>
            <a:r>
              <a:rPr lang="en-GB" sz="1800" kern="1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144 (2022). </a:t>
            </a:r>
            <a:r>
              <a:rPr lang="en-GB" sz="1800" u="sng" kern="100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https://doi.org/10.1186/s13102-022-00511-4</a:t>
            </a:r>
            <a:r>
              <a:rPr lang="en-GB" sz="1800" kern="1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4" name="Picture 2" descr="Distribution of injuries in the upper limb and spine in recreational golfers">
            <a:extLst>
              <a:ext uri="{FF2B5EF4-FFF2-40B4-BE49-F238E27FC236}">
                <a16:creationId xmlns:a16="http://schemas.microsoft.com/office/drawing/2014/main" id="{F83F2735-3912-A32F-1A41-E215253C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843" y="8288127"/>
            <a:ext cx="809625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74FAED-60D6-44D7-A847-218FB712DE7A}"/>
              </a:ext>
            </a:extLst>
          </p:cNvPr>
          <p:cNvSpPr txBox="1"/>
          <p:nvPr/>
        </p:nvSpPr>
        <p:spPr>
          <a:xfrm>
            <a:off x="864700" y="8785823"/>
            <a:ext cx="5830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CAUSES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/>
              <a:t>Poor technique 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/>
              <a:t>Overuse 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400" dirty="0"/>
              <a:t>Lack of flexibility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D768E-FA45-EF90-8F1E-4F6A7CCB53E4}"/>
              </a:ext>
            </a:extLst>
          </p:cNvPr>
          <p:cNvSpPr txBox="1"/>
          <p:nvPr/>
        </p:nvSpPr>
        <p:spPr>
          <a:xfrm>
            <a:off x="2695575" y="1803400"/>
            <a:ext cx="11299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Reference</a:t>
            </a:r>
            <a:r>
              <a:rPr lang="en-GB" dirty="0"/>
              <a:t> </a:t>
            </a:r>
          </a:p>
        </p:txBody>
      </p:sp>
      <p:pic>
        <p:nvPicPr>
          <p:cNvPr id="3" name="Picture 2" descr="A person swinging a golf club&#10;&#10;Description automatically generated">
            <a:extLst>
              <a:ext uri="{FF2B5EF4-FFF2-40B4-BE49-F238E27FC236}">
                <a16:creationId xmlns:a16="http://schemas.microsoft.com/office/drawing/2014/main" id="{721556A5-FCBB-6464-1A2C-50A6D89D7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94970" y="12665963"/>
            <a:ext cx="6888505" cy="761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906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718DB2"/>
      </a:dk2>
      <a:lt2>
        <a:srgbClr val="FEFFFF"/>
      </a:lt2>
      <a:accent1>
        <a:srgbClr val="5E5E5E"/>
      </a:accent1>
      <a:accent2>
        <a:srgbClr val="E7E6E6"/>
      </a:accent2>
      <a:accent3>
        <a:srgbClr val="D7CDC8"/>
      </a:accent3>
      <a:accent4>
        <a:srgbClr val="AFA5A0"/>
      </a:accent4>
      <a:accent5>
        <a:srgbClr val="918787"/>
      </a:accent5>
      <a:accent6>
        <a:srgbClr val="556969"/>
      </a:accent6>
      <a:hlink>
        <a:srgbClr val="3758C1"/>
      </a:hlink>
      <a:folHlink>
        <a:srgbClr val="0053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3">
    <wetp:webextensionref xmlns:r="http://schemas.openxmlformats.org/officeDocument/2006/relationships" r:id="rId1"/>
  </wetp:taskpane>
  <wetp:taskpane dockstate="right" visibility="0" width="525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231600E6-4FD6-4EEF-93E2-3EC1B9EA2B1F}">
  <we:reference id="wa200003220" version="1.0.0.0" store="en-001" storeType="OMEX"/>
  <we:alternateReferences>
    <we:reference id="wa200003220" version="1.0.0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71620B2-F7CF-4F67-BAB6-60BF908B9A8D}">
  <we:reference id="wa200005566" version="3.0.0.1" store="en-GB" storeType="OMEX"/>
  <we:alternateReferences>
    <we:reference id="wa200005566" version="3.0.0.1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2D811BA76387449F368B4788EE44F8" ma:contentTypeVersion="2" ma:contentTypeDescription="Create a new document." ma:contentTypeScope="" ma:versionID="b47c4099ec1365913a26077d6f0eb644">
  <xsd:schema xmlns:xsd="http://www.w3.org/2001/XMLSchema" xmlns:xs="http://www.w3.org/2001/XMLSchema" xmlns:p="http://schemas.microsoft.com/office/2006/metadata/properties" xmlns:ns3="09a8a0d9-1a92-443c-9710-0f7b128c3f41" targetNamespace="http://schemas.microsoft.com/office/2006/metadata/properties" ma:root="true" ma:fieldsID="d0744b9a4ab16061d891f84ef1cc4b3b" ns3:_="">
    <xsd:import namespace="09a8a0d9-1a92-443c-9710-0f7b128c3f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8a0d9-1a92-443c-9710-0f7b128c3f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876ACF-DB4A-4D1F-952A-1089A5C5933B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9a8a0d9-1a92-443c-9710-0f7b128c3f41"/>
  </ds:schemaRefs>
</ds:datastoreItem>
</file>

<file path=customXml/itemProps2.xml><?xml version="1.0" encoding="utf-8"?>
<ds:datastoreItem xmlns:ds="http://schemas.openxmlformats.org/officeDocument/2006/customXml" ds:itemID="{7A7DBEB8-4F94-420D-B61A-F831F66782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9820A5-408E-437B-AC29-350F78540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8a0d9-1a92-443c-9710-0f7b128c3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65160</TotalTime>
  <Words>179</Words>
  <Application>Microsoft Office PowerPoint</Application>
  <PresentationFormat>Custom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Century Gothic</vt:lpstr>
      <vt:lpstr>Poppins</vt:lpstr>
      <vt:lpstr>Segoe UI</vt:lpstr>
      <vt:lpstr>Times New Roman</vt:lpstr>
      <vt:lpstr>Office Theme</vt:lpstr>
      <vt:lpstr>1_Office Theme</vt:lpstr>
      <vt:lpstr>PowerPoint Presentation</vt:lpstr>
      <vt:lpstr>  Golf Injury Prevention - Michigan Sports and Spine Center   Gladdines, S., von Gerhardt, A.L., Verhagen, E. et al. The effectiveness of a golf injury prevention program (GRIPP intervention) compared to the usual warm-up in Dutch golfers: protocol design of a randomized controlled trial. BMC Sports Sci Med Rehabil 14, 144 (2022). https://doi.org/10.1186/s13102-022-00511-4.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Anees, Saira (Student)</dc:creator>
  <cp:lastModifiedBy>Sahiera Anees</cp:lastModifiedBy>
  <cp:revision>6</cp:revision>
  <dcterms:created xsi:type="dcterms:W3CDTF">2023-10-07T09:14:52Z</dcterms:created>
  <dcterms:modified xsi:type="dcterms:W3CDTF">2024-02-26T10:24:30Z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0x010100242D811BA76387449F368B4788EE44F8</vt:lpwstr>
  </property>
</Properties>
</file>